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diagrams/layout17.xml" ContentType="application/vnd.openxmlformats-officedocument.drawingml.diagramLayout+xml"/>
  <Override PartName="/ppt/tags/tag27.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tags/tag41.xml" ContentType="application/vnd.openxmlformats-officedocument.presentationml.tags+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diagrams/drawing8.xml" ContentType="application/vnd.ms-office.drawingml.diagramDrawing+xml"/>
  <Override PartName="/ppt/tags/tag24.xml" ContentType="application/vnd.openxmlformats-officedocument.presentationml.tags+xml"/>
  <Override PartName="/ppt/tags/tag13.xml" ContentType="application/vnd.openxmlformats-officedocument.presentationml.tags+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tags/tag36.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diagrams/drawing9.xml" ContentType="application/vnd.ms-office.drawingml.diagramDrawing+xml"/>
  <Override PartName="/ppt/notesSlides/notesSlide9.xml" ContentType="application/vnd.openxmlformats-officedocument.presentationml.notesSlide+xml"/>
  <Override PartName="/ppt/tags/tag25.xml" ContentType="application/vnd.openxmlformats-officedocument.presentationml.tags+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tags/tag43.xml" ContentType="application/vnd.openxmlformats-officedocument.presentationml.tag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diagrams/drawing5.xml" ContentType="application/vnd.ms-office.drawingml.diagramDrawing+xml"/>
  <Override PartName="/ppt/tags/tag21.xml" ContentType="application/vnd.openxmlformats-officedocument.presentationml.tags+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tags/tag26.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tags/tag15.xml" ContentType="application/vnd.openxmlformats-officedocument.presentationml.tag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diagrams/drawing6.xml" ContentType="application/vnd.ms-office.drawingml.diagramDrawing+xml"/>
  <Override PartName="/ppt/tags/tag22.xml" ContentType="application/vnd.openxmlformats-officedocument.presentationml.tags+xml"/>
  <Override PartName="/ppt/diagrams/drawing20.xml" ContentType="application/vnd.ms-office.drawingml.diagramDrawing+xml"/>
  <Override PartName="/ppt/diagrams/layout23.xml" ContentType="application/vnd.openxmlformats-officedocument.drawingml.diagramLayout+xml"/>
  <Override PartName="/ppt/tags/tag40.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ags/tag45.xml" ContentType="application/vnd.openxmlformats-officedocument.presentationml.tags+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tags/tag34.xml" ContentType="application/vnd.openxmlformats-officedocument.presentationml.tags+xml"/>
  <Override PartName="/ppt/diagrams/drawing7.xml" ContentType="application/vnd.ms-office.drawingml.diagramDrawing+xml"/>
  <Override PartName="/ppt/tags/tag12.xml" ContentType="application/vnd.openxmlformats-officedocument.presentationml.tags+xml"/>
  <Override PartName="/ppt/tags/tag23.xml" ContentType="application/vnd.openxmlformats-officedocument.presentationml.tags+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tags/tag39.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diagrams/quickStyle18.xml" ContentType="application/vnd.openxmlformats-officedocument.drawingml.diagramStyle+xml"/>
  <Override PartName="/ppt/tags/tag28.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tags/tag31.xml" ContentType="application/vnd.openxmlformats-officedocument.presentationml.tags+xml"/>
  <Override PartName="/ppt/tags/tag42.xml" ContentType="application/vnd.openxmlformats-officedocument.presentationml.tags+xml"/>
  <Override PartName="/ppt/diagrams/drawing4.xml" ContentType="application/vnd.ms-office.drawingml.diagramDrawing+xml"/>
  <Override PartName="/ppt/tags/tag20.xml" ContentType="application/vnd.openxmlformats-officedocument.presentationml.tag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4803" r:id="rId4"/>
  </p:sldMasterIdLst>
  <p:notesMasterIdLst>
    <p:notesMasterId r:id="rId65"/>
  </p:notesMasterIdLst>
  <p:sldIdLst>
    <p:sldId id="256" r:id="rId5"/>
    <p:sldId id="694" r:id="rId6"/>
    <p:sldId id="673" r:id="rId7"/>
    <p:sldId id="695" r:id="rId8"/>
    <p:sldId id="648" r:id="rId9"/>
    <p:sldId id="533" r:id="rId10"/>
    <p:sldId id="773" r:id="rId11"/>
    <p:sldId id="774" r:id="rId12"/>
    <p:sldId id="775" r:id="rId13"/>
    <p:sldId id="772" r:id="rId14"/>
    <p:sldId id="776" r:id="rId15"/>
    <p:sldId id="777" r:id="rId16"/>
    <p:sldId id="696" r:id="rId17"/>
    <p:sldId id="705" r:id="rId18"/>
    <p:sldId id="707" r:id="rId19"/>
    <p:sldId id="709" r:id="rId20"/>
    <p:sldId id="750" r:id="rId21"/>
    <p:sldId id="748" r:id="rId22"/>
    <p:sldId id="749" r:id="rId23"/>
    <p:sldId id="747" r:id="rId24"/>
    <p:sldId id="710" r:id="rId25"/>
    <p:sldId id="711" r:id="rId26"/>
    <p:sldId id="757" r:id="rId27"/>
    <p:sldId id="758" r:id="rId28"/>
    <p:sldId id="766" r:id="rId29"/>
    <p:sldId id="767" r:id="rId30"/>
    <p:sldId id="768" r:id="rId31"/>
    <p:sldId id="715" r:id="rId32"/>
    <p:sldId id="813" r:id="rId33"/>
    <p:sldId id="778" r:id="rId34"/>
    <p:sldId id="779" r:id="rId35"/>
    <p:sldId id="780" r:id="rId36"/>
    <p:sldId id="808" r:id="rId37"/>
    <p:sldId id="809" r:id="rId38"/>
    <p:sldId id="812" r:id="rId39"/>
    <p:sldId id="721" r:id="rId40"/>
    <p:sldId id="754" r:id="rId41"/>
    <p:sldId id="751" r:id="rId42"/>
    <p:sldId id="752" r:id="rId43"/>
    <p:sldId id="753" r:id="rId44"/>
    <p:sldId id="815" r:id="rId45"/>
    <p:sldId id="817" r:id="rId46"/>
    <p:sldId id="816" r:id="rId47"/>
    <p:sldId id="818" r:id="rId48"/>
    <p:sldId id="744" r:id="rId49"/>
    <p:sldId id="745" r:id="rId50"/>
    <p:sldId id="822" r:id="rId51"/>
    <p:sldId id="819" r:id="rId52"/>
    <p:sldId id="823" r:id="rId53"/>
    <p:sldId id="824" r:id="rId54"/>
    <p:sldId id="825" r:id="rId55"/>
    <p:sldId id="746" r:id="rId56"/>
    <p:sldId id="534" r:id="rId57"/>
    <p:sldId id="829" r:id="rId58"/>
    <p:sldId id="833" r:id="rId59"/>
    <p:sldId id="616" r:id="rId60"/>
    <p:sldId id="535" r:id="rId61"/>
    <p:sldId id="759" r:id="rId62"/>
    <p:sldId id="827" r:id="rId63"/>
    <p:sldId id="839" r:id="rId6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FF00"/>
    <a:srgbClr val="000000"/>
    <a:srgbClr val="FFFFFF"/>
    <a:srgbClr val="3399FF"/>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114" d="100"/>
          <a:sy n="114" d="100"/>
        </p:scale>
        <p:origin x="-720"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8316"/>
    </p:cViewPr>
  </p:sorterViewPr>
  <p:gridSpacing cx="73761600" cy="73761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C2172-AB73-411E-8CB9-B30F7D045F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6CF32C99-8E24-4810-8D1B-7FC36A203ADE}">
      <dgm:prSet phldrT="[文本]" custT="1"/>
      <dgm:spPr/>
      <dgm:t>
        <a:bodyPr/>
        <a:lstStyle/>
        <a:p>
          <a:r>
            <a:rPr lang="zh-CN" altLang="en-US" sz="2400" dirty="0" smtClean="0"/>
            <a:t>单位</a:t>
          </a:r>
          <a:endParaRPr lang="zh-CN" altLang="en-US" sz="2400" dirty="0"/>
        </a:p>
      </dgm:t>
    </dgm:pt>
    <dgm:pt modelId="{CCF0DE96-6D5D-404F-9E7E-1272F829CDE6}" type="parTrans" cxnId="{35B19047-C26A-4FE7-A9D1-FA6B9DF2A15D}">
      <dgm:prSet/>
      <dgm:spPr/>
      <dgm:t>
        <a:bodyPr/>
        <a:lstStyle/>
        <a:p>
          <a:endParaRPr lang="zh-CN" altLang="en-US" sz="2400"/>
        </a:p>
      </dgm:t>
    </dgm:pt>
    <dgm:pt modelId="{0BB02008-AA9D-4650-86A6-22288014856E}" type="sibTrans" cxnId="{35B19047-C26A-4FE7-A9D1-FA6B9DF2A15D}">
      <dgm:prSet/>
      <dgm:spPr/>
      <dgm:t>
        <a:bodyPr/>
        <a:lstStyle/>
        <a:p>
          <a:endParaRPr lang="zh-CN" altLang="en-US" sz="2400"/>
        </a:p>
      </dgm:t>
    </dgm:pt>
    <dgm:pt modelId="{2505E0BE-2463-4A9D-8426-273B9401893B}">
      <dgm:prSet phldrT="[文本]" custT="1"/>
      <dgm:spPr/>
      <dgm:t>
        <a:bodyPr/>
        <a:lstStyle/>
        <a:p>
          <a:r>
            <a:rPr lang="zh-CN" altLang="en-US" sz="2400" dirty="0" smtClean="0"/>
            <a:t>财务</a:t>
          </a:r>
          <a:endParaRPr lang="zh-CN" altLang="en-US" sz="2400" dirty="0"/>
        </a:p>
      </dgm:t>
    </dgm:pt>
    <dgm:pt modelId="{76513C65-195A-472B-9EEF-849B61377803}" type="parTrans" cxnId="{C9C98D0A-C8BE-437E-84FE-B6671614DDEE}">
      <dgm:prSet custT="1"/>
      <dgm:spPr/>
      <dgm:t>
        <a:bodyPr/>
        <a:lstStyle/>
        <a:p>
          <a:endParaRPr lang="zh-CN" altLang="en-US" sz="2400"/>
        </a:p>
      </dgm:t>
    </dgm:pt>
    <dgm:pt modelId="{90CD597F-EF9A-4C3C-921D-22D2A6E6FA65}" type="sibTrans" cxnId="{C9C98D0A-C8BE-437E-84FE-B6671614DDEE}">
      <dgm:prSet/>
      <dgm:spPr/>
      <dgm:t>
        <a:bodyPr/>
        <a:lstStyle/>
        <a:p>
          <a:endParaRPr lang="zh-CN" altLang="en-US" sz="2400"/>
        </a:p>
      </dgm:t>
    </dgm:pt>
    <dgm:pt modelId="{8075B025-E2C9-4813-9760-C5915CC85F67}">
      <dgm:prSet phldrT="[文本]" custT="1"/>
      <dgm:spPr/>
      <dgm:t>
        <a:bodyPr/>
        <a:lstStyle/>
        <a:p>
          <a:r>
            <a:rPr lang="zh-CN" altLang="en-US" sz="2400" dirty="0" smtClean="0"/>
            <a:t>会计</a:t>
          </a:r>
          <a:endParaRPr lang="zh-CN" altLang="en-US" sz="2400" dirty="0"/>
        </a:p>
      </dgm:t>
    </dgm:pt>
    <dgm:pt modelId="{3ED22796-5963-4C6E-83ED-B8B636A08246}" type="parTrans" cxnId="{1F898E14-F848-4C1D-AA06-621AE4521C51}">
      <dgm:prSet custT="1"/>
      <dgm:spPr/>
      <dgm:t>
        <a:bodyPr/>
        <a:lstStyle/>
        <a:p>
          <a:endParaRPr lang="zh-CN" altLang="en-US" sz="2400"/>
        </a:p>
      </dgm:t>
    </dgm:pt>
    <dgm:pt modelId="{AD05A865-1F6F-43A9-ABD5-5A8C0A735E18}" type="sibTrans" cxnId="{1F898E14-F848-4C1D-AA06-621AE4521C51}">
      <dgm:prSet/>
      <dgm:spPr/>
      <dgm:t>
        <a:bodyPr/>
        <a:lstStyle/>
        <a:p>
          <a:endParaRPr lang="zh-CN" altLang="en-US" sz="2400"/>
        </a:p>
      </dgm:t>
    </dgm:pt>
    <dgm:pt modelId="{09B32BEA-ABBA-477A-969B-D5080A44B51F}">
      <dgm:prSet custT="1"/>
      <dgm:spPr/>
      <dgm:t>
        <a:bodyPr/>
        <a:lstStyle/>
        <a:p>
          <a:r>
            <a:rPr lang="zh-CN" altLang="en-US" sz="2400" dirty="0" smtClean="0"/>
            <a:t>审计</a:t>
          </a:r>
          <a:endParaRPr lang="zh-CN" altLang="en-US" sz="2400" dirty="0"/>
        </a:p>
      </dgm:t>
    </dgm:pt>
    <dgm:pt modelId="{639DF86B-8A41-4771-8232-0C3899E613AB}" type="parTrans" cxnId="{E397B52E-52FC-4332-AB3D-D77AF32EF8FD}">
      <dgm:prSet custT="1"/>
      <dgm:spPr/>
      <dgm:t>
        <a:bodyPr/>
        <a:lstStyle/>
        <a:p>
          <a:endParaRPr lang="zh-CN" altLang="en-US" sz="2400"/>
        </a:p>
      </dgm:t>
    </dgm:pt>
    <dgm:pt modelId="{272038BB-8A5A-428B-A2A4-45B6F4C66F8C}" type="sibTrans" cxnId="{E397B52E-52FC-4332-AB3D-D77AF32EF8FD}">
      <dgm:prSet/>
      <dgm:spPr/>
      <dgm:t>
        <a:bodyPr/>
        <a:lstStyle/>
        <a:p>
          <a:endParaRPr lang="zh-CN" altLang="en-US" sz="2400"/>
        </a:p>
      </dgm:t>
    </dgm:pt>
    <dgm:pt modelId="{43C05072-171A-4FDB-BE20-5CF90E5F1F9C}" type="pres">
      <dgm:prSet presAssocID="{1DFC2172-AB73-411E-8CB9-B30F7D045F45}" presName="diagram" presStyleCnt="0">
        <dgm:presLayoutVars>
          <dgm:chPref val="1"/>
          <dgm:dir/>
          <dgm:animOne val="branch"/>
          <dgm:animLvl val="lvl"/>
          <dgm:resizeHandles val="exact"/>
        </dgm:presLayoutVars>
      </dgm:prSet>
      <dgm:spPr/>
      <dgm:t>
        <a:bodyPr/>
        <a:lstStyle/>
        <a:p>
          <a:endParaRPr lang="zh-CN" altLang="en-US"/>
        </a:p>
      </dgm:t>
    </dgm:pt>
    <dgm:pt modelId="{641675B6-C3C6-4988-9DFB-DD88781301FD}" type="pres">
      <dgm:prSet presAssocID="{6CF32C99-8E24-4810-8D1B-7FC36A203ADE}" presName="root1" presStyleCnt="0"/>
      <dgm:spPr/>
    </dgm:pt>
    <dgm:pt modelId="{DD08325C-07E1-49B9-B925-CD88A233B162}" type="pres">
      <dgm:prSet presAssocID="{6CF32C99-8E24-4810-8D1B-7FC36A203ADE}" presName="LevelOneTextNode" presStyleLbl="node0" presStyleIdx="0" presStyleCnt="1">
        <dgm:presLayoutVars>
          <dgm:chPref val="3"/>
        </dgm:presLayoutVars>
      </dgm:prSet>
      <dgm:spPr/>
      <dgm:t>
        <a:bodyPr/>
        <a:lstStyle/>
        <a:p>
          <a:endParaRPr lang="zh-CN" altLang="en-US"/>
        </a:p>
      </dgm:t>
    </dgm:pt>
    <dgm:pt modelId="{9D4B257D-23B8-4AF1-BF14-4F2776D6D7E1}" type="pres">
      <dgm:prSet presAssocID="{6CF32C99-8E24-4810-8D1B-7FC36A203ADE}" presName="level2hierChild" presStyleCnt="0"/>
      <dgm:spPr/>
    </dgm:pt>
    <dgm:pt modelId="{73767C14-B0C6-45E3-AC86-59DEEB794506}" type="pres">
      <dgm:prSet presAssocID="{76513C65-195A-472B-9EEF-849B61377803}" presName="conn2-1" presStyleLbl="parChTrans1D2" presStyleIdx="0" presStyleCnt="3"/>
      <dgm:spPr/>
      <dgm:t>
        <a:bodyPr/>
        <a:lstStyle/>
        <a:p>
          <a:endParaRPr lang="zh-CN" altLang="en-US"/>
        </a:p>
      </dgm:t>
    </dgm:pt>
    <dgm:pt modelId="{4B9D136E-6F80-451E-9837-5A0CA0B10C03}" type="pres">
      <dgm:prSet presAssocID="{76513C65-195A-472B-9EEF-849B61377803}" presName="connTx" presStyleLbl="parChTrans1D2" presStyleIdx="0" presStyleCnt="3"/>
      <dgm:spPr/>
      <dgm:t>
        <a:bodyPr/>
        <a:lstStyle/>
        <a:p>
          <a:endParaRPr lang="zh-CN" altLang="en-US"/>
        </a:p>
      </dgm:t>
    </dgm:pt>
    <dgm:pt modelId="{310B48EA-D755-489F-88C7-6183EC6DCA9D}" type="pres">
      <dgm:prSet presAssocID="{2505E0BE-2463-4A9D-8426-273B9401893B}" presName="root2" presStyleCnt="0"/>
      <dgm:spPr/>
    </dgm:pt>
    <dgm:pt modelId="{4C170F6F-35B1-4546-88AB-CD19656E845E}" type="pres">
      <dgm:prSet presAssocID="{2505E0BE-2463-4A9D-8426-273B9401893B}" presName="LevelTwoTextNode" presStyleLbl="node2" presStyleIdx="0" presStyleCnt="3">
        <dgm:presLayoutVars>
          <dgm:chPref val="3"/>
        </dgm:presLayoutVars>
      </dgm:prSet>
      <dgm:spPr/>
      <dgm:t>
        <a:bodyPr/>
        <a:lstStyle/>
        <a:p>
          <a:endParaRPr lang="zh-CN" altLang="en-US"/>
        </a:p>
      </dgm:t>
    </dgm:pt>
    <dgm:pt modelId="{DE2027DE-5271-4DEF-9B93-D1CC121C71C3}" type="pres">
      <dgm:prSet presAssocID="{2505E0BE-2463-4A9D-8426-273B9401893B}" presName="level3hierChild" presStyleCnt="0"/>
      <dgm:spPr/>
    </dgm:pt>
    <dgm:pt modelId="{D2BD7C08-E1CB-492D-827D-616078FC0F9F}" type="pres">
      <dgm:prSet presAssocID="{3ED22796-5963-4C6E-83ED-B8B636A08246}" presName="conn2-1" presStyleLbl="parChTrans1D2" presStyleIdx="1" presStyleCnt="3"/>
      <dgm:spPr/>
      <dgm:t>
        <a:bodyPr/>
        <a:lstStyle/>
        <a:p>
          <a:endParaRPr lang="zh-CN" altLang="en-US"/>
        </a:p>
      </dgm:t>
    </dgm:pt>
    <dgm:pt modelId="{77E4351D-6D36-4AC2-8DB7-9E91063D9FFF}" type="pres">
      <dgm:prSet presAssocID="{3ED22796-5963-4C6E-83ED-B8B636A08246}" presName="connTx" presStyleLbl="parChTrans1D2" presStyleIdx="1" presStyleCnt="3"/>
      <dgm:spPr/>
      <dgm:t>
        <a:bodyPr/>
        <a:lstStyle/>
        <a:p>
          <a:endParaRPr lang="zh-CN" altLang="en-US"/>
        </a:p>
      </dgm:t>
    </dgm:pt>
    <dgm:pt modelId="{D7D82F3F-2E8C-441F-A4DC-DF9647BFF26E}" type="pres">
      <dgm:prSet presAssocID="{8075B025-E2C9-4813-9760-C5915CC85F67}" presName="root2" presStyleCnt="0"/>
      <dgm:spPr/>
    </dgm:pt>
    <dgm:pt modelId="{19D17DBA-C2AB-4A7A-BAE3-E5DC1D728A52}" type="pres">
      <dgm:prSet presAssocID="{8075B025-E2C9-4813-9760-C5915CC85F67}" presName="LevelTwoTextNode" presStyleLbl="node2" presStyleIdx="1" presStyleCnt="3">
        <dgm:presLayoutVars>
          <dgm:chPref val="3"/>
        </dgm:presLayoutVars>
      </dgm:prSet>
      <dgm:spPr/>
      <dgm:t>
        <a:bodyPr/>
        <a:lstStyle/>
        <a:p>
          <a:endParaRPr lang="zh-CN" altLang="en-US"/>
        </a:p>
      </dgm:t>
    </dgm:pt>
    <dgm:pt modelId="{2A9135ED-26AA-4EA9-BCD4-897D41860AC0}" type="pres">
      <dgm:prSet presAssocID="{8075B025-E2C9-4813-9760-C5915CC85F67}" presName="level3hierChild" presStyleCnt="0"/>
      <dgm:spPr/>
    </dgm:pt>
    <dgm:pt modelId="{027B9210-5DC3-4E7B-B7F3-2B197EA9D3C7}" type="pres">
      <dgm:prSet presAssocID="{639DF86B-8A41-4771-8232-0C3899E613AB}" presName="conn2-1" presStyleLbl="parChTrans1D2" presStyleIdx="2" presStyleCnt="3"/>
      <dgm:spPr/>
      <dgm:t>
        <a:bodyPr/>
        <a:lstStyle/>
        <a:p>
          <a:endParaRPr lang="zh-CN" altLang="en-US"/>
        </a:p>
      </dgm:t>
    </dgm:pt>
    <dgm:pt modelId="{5A386436-4F47-4361-9F19-B1C7DEE2B853}" type="pres">
      <dgm:prSet presAssocID="{639DF86B-8A41-4771-8232-0C3899E613AB}" presName="connTx" presStyleLbl="parChTrans1D2" presStyleIdx="2" presStyleCnt="3"/>
      <dgm:spPr/>
      <dgm:t>
        <a:bodyPr/>
        <a:lstStyle/>
        <a:p>
          <a:endParaRPr lang="zh-CN" altLang="en-US"/>
        </a:p>
      </dgm:t>
    </dgm:pt>
    <dgm:pt modelId="{FC1FD042-642B-4205-9224-02D2E96372C4}" type="pres">
      <dgm:prSet presAssocID="{09B32BEA-ABBA-477A-969B-D5080A44B51F}" presName="root2" presStyleCnt="0"/>
      <dgm:spPr/>
    </dgm:pt>
    <dgm:pt modelId="{2F209EA6-BB53-4AE1-A405-CEAD90BF708A}" type="pres">
      <dgm:prSet presAssocID="{09B32BEA-ABBA-477A-969B-D5080A44B51F}" presName="LevelTwoTextNode" presStyleLbl="node2" presStyleIdx="2" presStyleCnt="3">
        <dgm:presLayoutVars>
          <dgm:chPref val="3"/>
        </dgm:presLayoutVars>
      </dgm:prSet>
      <dgm:spPr/>
      <dgm:t>
        <a:bodyPr/>
        <a:lstStyle/>
        <a:p>
          <a:endParaRPr lang="zh-CN" altLang="en-US"/>
        </a:p>
      </dgm:t>
    </dgm:pt>
    <dgm:pt modelId="{C42218A5-5D74-4908-8FDF-A6EC57A98E81}" type="pres">
      <dgm:prSet presAssocID="{09B32BEA-ABBA-477A-969B-D5080A44B51F}" presName="level3hierChild" presStyleCnt="0"/>
      <dgm:spPr/>
    </dgm:pt>
  </dgm:ptLst>
  <dgm:cxnLst>
    <dgm:cxn modelId="{9D4F7A0D-8FB0-43BE-8E07-BE6C6F8385B9}" type="presOf" srcId="{8075B025-E2C9-4813-9760-C5915CC85F67}" destId="{19D17DBA-C2AB-4A7A-BAE3-E5DC1D728A52}" srcOrd="0" destOrd="0" presId="urn:microsoft.com/office/officeart/2005/8/layout/hierarchy2"/>
    <dgm:cxn modelId="{59C68F68-91EA-4635-8B32-B13922E4D0EB}" type="presOf" srcId="{3ED22796-5963-4C6E-83ED-B8B636A08246}" destId="{D2BD7C08-E1CB-492D-827D-616078FC0F9F}" srcOrd="0" destOrd="0" presId="urn:microsoft.com/office/officeart/2005/8/layout/hierarchy2"/>
    <dgm:cxn modelId="{E397B52E-52FC-4332-AB3D-D77AF32EF8FD}" srcId="{6CF32C99-8E24-4810-8D1B-7FC36A203ADE}" destId="{09B32BEA-ABBA-477A-969B-D5080A44B51F}" srcOrd="2" destOrd="0" parTransId="{639DF86B-8A41-4771-8232-0C3899E613AB}" sibTransId="{272038BB-8A5A-428B-A2A4-45B6F4C66F8C}"/>
    <dgm:cxn modelId="{35B19047-C26A-4FE7-A9D1-FA6B9DF2A15D}" srcId="{1DFC2172-AB73-411E-8CB9-B30F7D045F45}" destId="{6CF32C99-8E24-4810-8D1B-7FC36A203ADE}" srcOrd="0" destOrd="0" parTransId="{CCF0DE96-6D5D-404F-9E7E-1272F829CDE6}" sibTransId="{0BB02008-AA9D-4650-86A6-22288014856E}"/>
    <dgm:cxn modelId="{74BF6328-B10F-4CF9-8B58-6BB9E11ABC80}" type="presOf" srcId="{76513C65-195A-472B-9EEF-849B61377803}" destId="{4B9D136E-6F80-451E-9837-5A0CA0B10C03}" srcOrd="1" destOrd="0" presId="urn:microsoft.com/office/officeart/2005/8/layout/hierarchy2"/>
    <dgm:cxn modelId="{C9C98D0A-C8BE-437E-84FE-B6671614DDEE}" srcId="{6CF32C99-8E24-4810-8D1B-7FC36A203ADE}" destId="{2505E0BE-2463-4A9D-8426-273B9401893B}" srcOrd="0" destOrd="0" parTransId="{76513C65-195A-472B-9EEF-849B61377803}" sibTransId="{90CD597F-EF9A-4C3C-921D-22D2A6E6FA65}"/>
    <dgm:cxn modelId="{1F898E14-F848-4C1D-AA06-621AE4521C51}" srcId="{6CF32C99-8E24-4810-8D1B-7FC36A203ADE}" destId="{8075B025-E2C9-4813-9760-C5915CC85F67}" srcOrd="1" destOrd="0" parTransId="{3ED22796-5963-4C6E-83ED-B8B636A08246}" sibTransId="{AD05A865-1F6F-43A9-ABD5-5A8C0A735E18}"/>
    <dgm:cxn modelId="{C837DE82-CB10-4330-944C-89BFD0344473}" type="presOf" srcId="{639DF86B-8A41-4771-8232-0C3899E613AB}" destId="{027B9210-5DC3-4E7B-B7F3-2B197EA9D3C7}" srcOrd="0" destOrd="0" presId="urn:microsoft.com/office/officeart/2005/8/layout/hierarchy2"/>
    <dgm:cxn modelId="{AFDC2665-7D62-4023-B20D-6F42D960862E}" type="presOf" srcId="{1DFC2172-AB73-411E-8CB9-B30F7D045F45}" destId="{43C05072-171A-4FDB-BE20-5CF90E5F1F9C}" srcOrd="0" destOrd="0" presId="urn:microsoft.com/office/officeart/2005/8/layout/hierarchy2"/>
    <dgm:cxn modelId="{F73FC822-9A3D-4B0F-A66A-E25B573D3242}" type="presOf" srcId="{3ED22796-5963-4C6E-83ED-B8B636A08246}" destId="{77E4351D-6D36-4AC2-8DB7-9E91063D9FFF}" srcOrd="1" destOrd="0" presId="urn:microsoft.com/office/officeart/2005/8/layout/hierarchy2"/>
    <dgm:cxn modelId="{7AEA115E-07C8-4478-B493-F6A000072C3D}" type="presOf" srcId="{76513C65-195A-472B-9EEF-849B61377803}" destId="{73767C14-B0C6-45E3-AC86-59DEEB794506}" srcOrd="0" destOrd="0" presId="urn:microsoft.com/office/officeart/2005/8/layout/hierarchy2"/>
    <dgm:cxn modelId="{E0E43CC1-4DDC-4A4B-840F-6520797CD630}" type="presOf" srcId="{639DF86B-8A41-4771-8232-0C3899E613AB}" destId="{5A386436-4F47-4361-9F19-B1C7DEE2B853}" srcOrd="1" destOrd="0" presId="urn:microsoft.com/office/officeart/2005/8/layout/hierarchy2"/>
    <dgm:cxn modelId="{B7B7B527-0C6B-4A73-B7CF-6E99C50EE5BE}" type="presOf" srcId="{09B32BEA-ABBA-477A-969B-D5080A44B51F}" destId="{2F209EA6-BB53-4AE1-A405-CEAD90BF708A}" srcOrd="0" destOrd="0" presId="urn:microsoft.com/office/officeart/2005/8/layout/hierarchy2"/>
    <dgm:cxn modelId="{3B8C083C-6CA4-4E93-B5B7-AFEB08B0BA19}" type="presOf" srcId="{2505E0BE-2463-4A9D-8426-273B9401893B}" destId="{4C170F6F-35B1-4546-88AB-CD19656E845E}" srcOrd="0" destOrd="0" presId="urn:microsoft.com/office/officeart/2005/8/layout/hierarchy2"/>
    <dgm:cxn modelId="{51C07284-143B-497C-8DAE-E27E511ED763}" type="presOf" srcId="{6CF32C99-8E24-4810-8D1B-7FC36A203ADE}" destId="{DD08325C-07E1-49B9-B925-CD88A233B162}" srcOrd="0" destOrd="0" presId="urn:microsoft.com/office/officeart/2005/8/layout/hierarchy2"/>
    <dgm:cxn modelId="{929F6984-BBC1-4716-8656-51441D7CF138}" type="presParOf" srcId="{43C05072-171A-4FDB-BE20-5CF90E5F1F9C}" destId="{641675B6-C3C6-4988-9DFB-DD88781301FD}" srcOrd="0" destOrd="0" presId="urn:microsoft.com/office/officeart/2005/8/layout/hierarchy2"/>
    <dgm:cxn modelId="{B1A769B1-52F2-439B-99C2-647A2CDC6CA6}" type="presParOf" srcId="{641675B6-C3C6-4988-9DFB-DD88781301FD}" destId="{DD08325C-07E1-49B9-B925-CD88A233B162}" srcOrd="0" destOrd="0" presId="urn:microsoft.com/office/officeart/2005/8/layout/hierarchy2"/>
    <dgm:cxn modelId="{DF03D801-5340-4A61-A08A-2B4FCD450839}" type="presParOf" srcId="{641675B6-C3C6-4988-9DFB-DD88781301FD}" destId="{9D4B257D-23B8-4AF1-BF14-4F2776D6D7E1}" srcOrd="1" destOrd="0" presId="urn:microsoft.com/office/officeart/2005/8/layout/hierarchy2"/>
    <dgm:cxn modelId="{A48632A2-5C0A-4A14-B3C5-DE3F9104F45A}" type="presParOf" srcId="{9D4B257D-23B8-4AF1-BF14-4F2776D6D7E1}" destId="{73767C14-B0C6-45E3-AC86-59DEEB794506}" srcOrd="0" destOrd="0" presId="urn:microsoft.com/office/officeart/2005/8/layout/hierarchy2"/>
    <dgm:cxn modelId="{146CFED4-D1A3-4944-B65D-A02F5CA6322A}" type="presParOf" srcId="{73767C14-B0C6-45E3-AC86-59DEEB794506}" destId="{4B9D136E-6F80-451E-9837-5A0CA0B10C03}" srcOrd="0" destOrd="0" presId="urn:microsoft.com/office/officeart/2005/8/layout/hierarchy2"/>
    <dgm:cxn modelId="{49A69773-F548-4356-B1FA-DDB81B1ADAA6}" type="presParOf" srcId="{9D4B257D-23B8-4AF1-BF14-4F2776D6D7E1}" destId="{310B48EA-D755-489F-88C7-6183EC6DCA9D}" srcOrd="1" destOrd="0" presId="urn:microsoft.com/office/officeart/2005/8/layout/hierarchy2"/>
    <dgm:cxn modelId="{64120FE8-C642-46F1-ACE0-BAF2B8E16AE6}" type="presParOf" srcId="{310B48EA-D755-489F-88C7-6183EC6DCA9D}" destId="{4C170F6F-35B1-4546-88AB-CD19656E845E}" srcOrd="0" destOrd="0" presId="urn:microsoft.com/office/officeart/2005/8/layout/hierarchy2"/>
    <dgm:cxn modelId="{5F5C1576-7B08-4D05-A633-4F050ED4FFFF}" type="presParOf" srcId="{310B48EA-D755-489F-88C7-6183EC6DCA9D}" destId="{DE2027DE-5271-4DEF-9B93-D1CC121C71C3}" srcOrd="1" destOrd="0" presId="urn:microsoft.com/office/officeart/2005/8/layout/hierarchy2"/>
    <dgm:cxn modelId="{5804ABD8-B64C-4539-BA3A-78BCA4974E71}" type="presParOf" srcId="{9D4B257D-23B8-4AF1-BF14-4F2776D6D7E1}" destId="{D2BD7C08-E1CB-492D-827D-616078FC0F9F}" srcOrd="2" destOrd="0" presId="urn:microsoft.com/office/officeart/2005/8/layout/hierarchy2"/>
    <dgm:cxn modelId="{E1862051-7829-46E7-AFE6-85D11CF7E1C0}" type="presParOf" srcId="{D2BD7C08-E1CB-492D-827D-616078FC0F9F}" destId="{77E4351D-6D36-4AC2-8DB7-9E91063D9FFF}" srcOrd="0" destOrd="0" presId="urn:microsoft.com/office/officeart/2005/8/layout/hierarchy2"/>
    <dgm:cxn modelId="{435B4097-5BD7-4118-AFDC-C1383DE92183}" type="presParOf" srcId="{9D4B257D-23B8-4AF1-BF14-4F2776D6D7E1}" destId="{D7D82F3F-2E8C-441F-A4DC-DF9647BFF26E}" srcOrd="3" destOrd="0" presId="urn:microsoft.com/office/officeart/2005/8/layout/hierarchy2"/>
    <dgm:cxn modelId="{2089D155-51D3-47FE-B838-4FB59BE4637F}" type="presParOf" srcId="{D7D82F3F-2E8C-441F-A4DC-DF9647BFF26E}" destId="{19D17DBA-C2AB-4A7A-BAE3-E5DC1D728A52}" srcOrd="0" destOrd="0" presId="urn:microsoft.com/office/officeart/2005/8/layout/hierarchy2"/>
    <dgm:cxn modelId="{86B0478E-BD02-4DAE-90B0-14B8330CA44C}" type="presParOf" srcId="{D7D82F3F-2E8C-441F-A4DC-DF9647BFF26E}" destId="{2A9135ED-26AA-4EA9-BCD4-897D41860AC0}" srcOrd="1" destOrd="0" presId="urn:microsoft.com/office/officeart/2005/8/layout/hierarchy2"/>
    <dgm:cxn modelId="{0EEDA38E-ED43-462B-AFC2-2285B69F8233}" type="presParOf" srcId="{9D4B257D-23B8-4AF1-BF14-4F2776D6D7E1}" destId="{027B9210-5DC3-4E7B-B7F3-2B197EA9D3C7}" srcOrd="4" destOrd="0" presId="urn:microsoft.com/office/officeart/2005/8/layout/hierarchy2"/>
    <dgm:cxn modelId="{21E22ABF-2DFC-47FC-8E10-11BAD0342150}" type="presParOf" srcId="{027B9210-5DC3-4E7B-B7F3-2B197EA9D3C7}" destId="{5A386436-4F47-4361-9F19-B1C7DEE2B853}" srcOrd="0" destOrd="0" presId="urn:microsoft.com/office/officeart/2005/8/layout/hierarchy2"/>
    <dgm:cxn modelId="{CACBBF17-289D-403B-A821-A002F31E9FB3}" type="presParOf" srcId="{9D4B257D-23B8-4AF1-BF14-4F2776D6D7E1}" destId="{FC1FD042-642B-4205-9224-02D2E96372C4}" srcOrd="5" destOrd="0" presId="urn:microsoft.com/office/officeart/2005/8/layout/hierarchy2"/>
    <dgm:cxn modelId="{C6CBB4CA-FE4C-4661-AE36-41EE3A8C6EBF}" type="presParOf" srcId="{FC1FD042-642B-4205-9224-02D2E96372C4}" destId="{2F209EA6-BB53-4AE1-A405-CEAD90BF708A}" srcOrd="0" destOrd="0" presId="urn:microsoft.com/office/officeart/2005/8/layout/hierarchy2"/>
    <dgm:cxn modelId="{21FF86CF-D085-47D1-AC85-47DC04740DCF}" type="presParOf" srcId="{FC1FD042-642B-4205-9224-02D2E96372C4}" destId="{C42218A5-5D74-4908-8FDF-A6EC57A98E81}"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223BA8-DFA1-4846-BC45-A2F1B356FA7C}"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zh-CN" altLang="en-US"/>
        </a:p>
      </dgm:t>
    </dgm:pt>
    <dgm:pt modelId="{63F78424-1621-43CE-9A3C-2188795503C3}">
      <dgm:prSet phldrT="[文本]" custT="1"/>
      <dgm:spPr/>
      <dgm:t>
        <a:bodyPr/>
        <a:lstStyle/>
        <a:p>
          <a:r>
            <a:rPr lang="zh-CN" altLang="en-US" sz="2000" b="1" dirty="0" smtClean="0"/>
            <a:t>严格管理</a:t>
          </a:r>
          <a:endParaRPr lang="en-US" altLang="zh-CN" sz="2000" b="1" dirty="0" smtClean="0"/>
        </a:p>
        <a:p>
          <a:r>
            <a:rPr lang="zh-CN" altLang="en-US" sz="2000" b="1" dirty="0" smtClean="0"/>
            <a:t>实事求是</a:t>
          </a:r>
          <a:endParaRPr lang="zh-CN" altLang="en-US" sz="2000" b="1" dirty="0"/>
        </a:p>
      </dgm:t>
    </dgm:pt>
    <dgm:pt modelId="{4895F785-3D1F-44E3-A792-83608C0EB2E5}" type="parTrans" cxnId="{2B66AB20-F45C-41B9-A162-E19EB23E0E91}">
      <dgm:prSet/>
      <dgm:spPr/>
      <dgm:t>
        <a:bodyPr/>
        <a:lstStyle/>
        <a:p>
          <a:endParaRPr lang="zh-CN" altLang="en-US" sz="3200" b="1"/>
        </a:p>
      </dgm:t>
    </dgm:pt>
    <dgm:pt modelId="{C68898BB-7FEA-4069-AA72-F05754103795}" type="sibTrans" cxnId="{2B66AB20-F45C-41B9-A162-E19EB23E0E91}">
      <dgm:prSet/>
      <dgm:spPr/>
      <dgm:t>
        <a:bodyPr/>
        <a:lstStyle/>
        <a:p>
          <a:endParaRPr lang="zh-CN" altLang="en-US" sz="3200" b="1"/>
        </a:p>
      </dgm:t>
    </dgm:pt>
    <dgm:pt modelId="{107DAC3D-DC4D-4BEC-98C9-A9972F5FAAD7}">
      <dgm:prSet phldrT="[文本]" custT="1"/>
      <dgm:spPr/>
      <dgm:t>
        <a:bodyPr/>
        <a:lstStyle/>
        <a:p>
          <a:r>
            <a:rPr lang="zh-CN" altLang="en-US" sz="2000" b="1" dirty="0" smtClean="0"/>
            <a:t>完善</a:t>
          </a:r>
          <a:endParaRPr lang="en-US" altLang="zh-CN" sz="2000" b="1" dirty="0" smtClean="0"/>
        </a:p>
        <a:p>
          <a:r>
            <a:rPr lang="zh-CN" altLang="en-US" sz="2000" b="1" dirty="0" smtClean="0"/>
            <a:t>标准</a:t>
          </a:r>
          <a:endParaRPr lang="zh-CN" altLang="en-US" sz="2000" b="1" dirty="0"/>
        </a:p>
      </dgm:t>
    </dgm:pt>
    <dgm:pt modelId="{8777ACE3-B7A2-46ED-A7F4-3AF0F887CE27}" type="parTrans" cxnId="{8F994642-4700-4D21-A7AA-E8CE3FC24CA5}">
      <dgm:prSet/>
      <dgm:spPr/>
      <dgm:t>
        <a:bodyPr/>
        <a:lstStyle/>
        <a:p>
          <a:endParaRPr lang="zh-CN" altLang="en-US" sz="3200" b="1"/>
        </a:p>
      </dgm:t>
    </dgm:pt>
    <dgm:pt modelId="{BE9EFADB-A9A1-4414-91BD-279FA3B2426F}" type="sibTrans" cxnId="{8F994642-4700-4D21-A7AA-E8CE3FC24CA5}">
      <dgm:prSet/>
      <dgm:spPr/>
      <dgm:t>
        <a:bodyPr/>
        <a:lstStyle/>
        <a:p>
          <a:endParaRPr lang="zh-CN" altLang="en-US" sz="3200" b="1"/>
        </a:p>
      </dgm:t>
    </dgm:pt>
    <dgm:pt modelId="{22F94F46-4B26-46CF-8E2B-A4525F671F2A}">
      <dgm:prSet phldrT="[文本]" custT="1"/>
      <dgm:spPr/>
      <dgm:t>
        <a:bodyPr/>
        <a:lstStyle/>
        <a:p>
          <a:r>
            <a:rPr lang="zh-CN" altLang="en-US" sz="2000" b="1" dirty="0" smtClean="0"/>
            <a:t>总量</a:t>
          </a:r>
          <a:endParaRPr lang="en-US" altLang="zh-CN" sz="2000" b="1" dirty="0" smtClean="0"/>
        </a:p>
        <a:p>
          <a:r>
            <a:rPr lang="zh-CN" altLang="en-US" sz="2000" b="1" dirty="0" smtClean="0"/>
            <a:t>控制</a:t>
          </a:r>
          <a:endParaRPr lang="zh-CN" altLang="en-US" sz="2000" b="1" dirty="0"/>
        </a:p>
      </dgm:t>
    </dgm:pt>
    <dgm:pt modelId="{E5FD9BB2-DC7F-4567-9D8F-51BE14ABFF5A}" type="parTrans" cxnId="{0C2750A3-FA0B-4514-9AD6-38DFCE39CCC2}">
      <dgm:prSet/>
      <dgm:spPr/>
      <dgm:t>
        <a:bodyPr/>
        <a:lstStyle/>
        <a:p>
          <a:endParaRPr lang="zh-CN" altLang="en-US" sz="3200" b="1"/>
        </a:p>
      </dgm:t>
    </dgm:pt>
    <dgm:pt modelId="{ACD59B81-21CC-4751-99BB-31FDF9AC9294}" type="sibTrans" cxnId="{0C2750A3-FA0B-4514-9AD6-38DFCE39CCC2}">
      <dgm:prSet/>
      <dgm:spPr/>
      <dgm:t>
        <a:bodyPr/>
        <a:lstStyle/>
        <a:p>
          <a:endParaRPr lang="zh-CN" altLang="en-US" sz="3200" b="1"/>
        </a:p>
      </dgm:t>
    </dgm:pt>
    <dgm:pt modelId="{0FF5D57D-7E9B-49B2-B45E-5CAE5CB5147D}">
      <dgm:prSet phldrT="[文本]" phldr="1"/>
      <dgm:spPr/>
      <dgm:t>
        <a:bodyPr/>
        <a:lstStyle/>
        <a:p>
          <a:endParaRPr lang="zh-CN" altLang="en-US" sz="3200" b="1"/>
        </a:p>
      </dgm:t>
    </dgm:pt>
    <dgm:pt modelId="{7284582D-F32D-4567-A579-754E5F3D19F4}" type="parTrans" cxnId="{0A71882D-215E-47C7-8CCC-004A50155B39}">
      <dgm:prSet/>
      <dgm:spPr/>
      <dgm:t>
        <a:bodyPr/>
        <a:lstStyle/>
        <a:p>
          <a:endParaRPr lang="zh-CN" altLang="en-US" sz="3200" b="1"/>
        </a:p>
      </dgm:t>
    </dgm:pt>
    <dgm:pt modelId="{A2CE21EE-9F64-4B78-BE24-A3A277154552}" type="sibTrans" cxnId="{0A71882D-215E-47C7-8CCC-004A50155B39}">
      <dgm:prSet/>
      <dgm:spPr/>
      <dgm:t>
        <a:bodyPr/>
        <a:lstStyle/>
        <a:p>
          <a:endParaRPr lang="zh-CN" altLang="en-US" sz="3200" b="1"/>
        </a:p>
      </dgm:t>
    </dgm:pt>
    <dgm:pt modelId="{D7776B44-519E-43AE-B525-59D05D4A5022}">
      <dgm:prSet custT="1"/>
      <dgm:spPr>
        <a:solidFill>
          <a:srgbClr val="0000FF">
            <a:alpha val="90000"/>
          </a:srgbClr>
        </a:solidFill>
      </dgm:spPr>
      <dgm:t>
        <a:bodyPr/>
        <a:lstStyle/>
        <a:p>
          <a:pPr algn="ctr"/>
          <a:r>
            <a:rPr lang="zh-CN" altLang="en-US" sz="2400" b="1" dirty="0" smtClean="0">
              <a:solidFill>
                <a:schemeClr val="bg1"/>
              </a:solidFill>
            </a:rPr>
            <a:t>管理监督</a:t>
          </a:r>
          <a:endParaRPr lang="zh-CN" altLang="en-US" sz="2400" b="1" dirty="0">
            <a:solidFill>
              <a:schemeClr val="bg1"/>
            </a:solidFill>
          </a:endParaRPr>
        </a:p>
      </dgm:t>
    </dgm:pt>
    <dgm:pt modelId="{E5230BB3-443E-4630-8EF5-36FAB0C4E822}" type="parTrans" cxnId="{132E2300-277E-4962-B0CA-BFEFC3CA33BF}">
      <dgm:prSet/>
      <dgm:spPr/>
      <dgm:t>
        <a:bodyPr/>
        <a:lstStyle/>
        <a:p>
          <a:endParaRPr lang="zh-CN" altLang="en-US" sz="3200" b="1"/>
        </a:p>
      </dgm:t>
    </dgm:pt>
    <dgm:pt modelId="{107F0EED-CD9F-4024-A425-D779E9BF0C76}" type="sibTrans" cxnId="{132E2300-277E-4962-B0CA-BFEFC3CA33BF}">
      <dgm:prSet/>
      <dgm:spPr/>
      <dgm:t>
        <a:bodyPr/>
        <a:lstStyle/>
        <a:p>
          <a:endParaRPr lang="zh-CN" altLang="en-US" sz="3200" b="1"/>
        </a:p>
      </dgm:t>
    </dgm:pt>
    <dgm:pt modelId="{C75E2122-3BBE-4838-B7B4-990EC5E056FC}" type="pres">
      <dgm:prSet presAssocID="{C9223BA8-DFA1-4846-BC45-A2F1B356FA7C}" presName="composite" presStyleCnt="0">
        <dgm:presLayoutVars>
          <dgm:chMax val="3"/>
          <dgm:animLvl val="lvl"/>
          <dgm:resizeHandles val="exact"/>
        </dgm:presLayoutVars>
      </dgm:prSet>
      <dgm:spPr/>
      <dgm:t>
        <a:bodyPr/>
        <a:lstStyle/>
        <a:p>
          <a:endParaRPr lang="zh-CN" altLang="en-US"/>
        </a:p>
      </dgm:t>
    </dgm:pt>
    <dgm:pt modelId="{36DFA274-7F28-416E-B585-856F6791015C}" type="pres">
      <dgm:prSet presAssocID="{63F78424-1621-43CE-9A3C-2188795503C3}" presName="gear1" presStyleLbl="node1" presStyleIdx="0" presStyleCnt="3" custScaleX="143161">
        <dgm:presLayoutVars>
          <dgm:chMax val="1"/>
          <dgm:bulletEnabled val="1"/>
        </dgm:presLayoutVars>
      </dgm:prSet>
      <dgm:spPr/>
      <dgm:t>
        <a:bodyPr/>
        <a:lstStyle/>
        <a:p>
          <a:endParaRPr lang="zh-CN" altLang="en-US"/>
        </a:p>
      </dgm:t>
    </dgm:pt>
    <dgm:pt modelId="{B0CC0514-F95B-4DEE-8D2E-F63651500348}" type="pres">
      <dgm:prSet presAssocID="{63F78424-1621-43CE-9A3C-2188795503C3}" presName="gear1srcNode" presStyleLbl="node1" presStyleIdx="0" presStyleCnt="3"/>
      <dgm:spPr/>
      <dgm:t>
        <a:bodyPr/>
        <a:lstStyle/>
        <a:p>
          <a:endParaRPr lang="zh-CN" altLang="en-US"/>
        </a:p>
      </dgm:t>
    </dgm:pt>
    <dgm:pt modelId="{868810CD-2BDE-4880-88B4-8C919A54AF5E}" type="pres">
      <dgm:prSet presAssocID="{63F78424-1621-43CE-9A3C-2188795503C3}" presName="gear1dstNode" presStyleLbl="node1" presStyleIdx="0" presStyleCnt="3"/>
      <dgm:spPr/>
      <dgm:t>
        <a:bodyPr/>
        <a:lstStyle/>
        <a:p>
          <a:endParaRPr lang="zh-CN" altLang="en-US"/>
        </a:p>
      </dgm:t>
    </dgm:pt>
    <dgm:pt modelId="{445D044D-B22C-4A26-ACD6-3B78C477F9C7}" type="pres">
      <dgm:prSet presAssocID="{63F78424-1621-43CE-9A3C-2188795503C3}" presName="gear1ch" presStyleLbl="fgAcc1" presStyleIdx="0" presStyleCnt="1" custScaleX="131759" custScaleY="197404" custLinFactX="-84555" custLinFactNeighborX="-100000" custLinFactNeighborY="-57027">
        <dgm:presLayoutVars>
          <dgm:chMax val="0"/>
          <dgm:bulletEnabled val="1"/>
        </dgm:presLayoutVars>
      </dgm:prSet>
      <dgm:spPr/>
      <dgm:t>
        <a:bodyPr/>
        <a:lstStyle/>
        <a:p>
          <a:endParaRPr lang="zh-CN" altLang="en-US"/>
        </a:p>
      </dgm:t>
    </dgm:pt>
    <dgm:pt modelId="{CA157DFB-B882-4DE4-B49F-32C15233D043}" type="pres">
      <dgm:prSet presAssocID="{107DAC3D-DC4D-4BEC-98C9-A9972F5FAAD7}" presName="gear2" presStyleLbl="node1" presStyleIdx="1" presStyleCnt="3" custScaleX="182224" custScaleY="114309" custLinFactNeighborX="-22007" custLinFactNeighborY="-14187">
        <dgm:presLayoutVars>
          <dgm:chMax val="1"/>
          <dgm:bulletEnabled val="1"/>
        </dgm:presLayoutVars>
      </dgm:prSet>
      <dgm:spPr/>
      <dgm:t>
        <a:bodyPr/>
        <a:lstStyle/>
        <a:p>
          <a:endParaRPr lang="zh-CN" altLang="en-US"/>
        </a:p>
      </dgm:t>
    </dgm:pt>
    <dgm:pt modelId="{82FD3A1D-653C-4122-B60A-1D85A8C0A6BA}" type="pres">
      <dgm:prSet presAssocID="{107DAC3D-DC4D-4BEC-98C9-A9972F5FAAD7}" presName="gear2srcNode" presStyleLbl="node1" presStyleIdx="1" presStyleCnt="3"/>
      <dgm:spPr/>
      <dgm:t>
        <a:bodyPr/>
        <a:lstStyle/>
        <a:p>
          <a:endParaRPr lang="zh-CN" altLang="en-US"/>
        </a:p>
      </dgm:t>
    </dgm:pt>
    <dgm:pt modelId="{416B5BE6-83DC-4ABE-A55F-29DEEA9D26E3}" type="pres">
      <dgm:prSet presAssocID="{107DAC3D-DC4D-4BEC-98C9-A9972F5FAAD7}" presName="gear2dstNode" presStyleLbl="node1" presStyleIdx="1" presStyleCnt="3"/>
      <dgm:spPr/>
      <dgm:t>
        <a:bodyPr/>
        <a:lstStyle/>
        <a:p>
          <a:endParaRPr lang="zh-CN" altLang="en-US"/>
        </a:p>
      </dgm:t>
    </dgm:pt>
    <dgm:pt modelId="{F618F8B9-7E00-4F31-A9BE-E4CFD2F96392}" type="pres">
      <dgm:prSet presAssocID="{22F94F46-4B26-46CF-8E2B-A4525F671F2A}" presName="gear3" presStyleLbl="node1" presStyleIdx="2" presStyleCnt="3" custScaleX="161893" custScaleY="149102" custLinFactNeighborX="38270" custLinFactNeighborY="-14601"/>
      <dgm:spPr/>
      <dgm:t>
        <a:bodyPr/>
        <a:lstStyle/>
        <a:p>
          <a:endParaRPr lang="zh-CN" altLang="en-US"/>
        </a:p>
      </dgm:t>
    </dgm:pt>
    <dgm:pt modelId="{C67A144D-2D59-4225-85F5-16B28BD46467}" type="pres">
      <dgm:prSet presAssocID="{22F94F46-4B26-46CF-8E2B-A4525F671F2A}" presName="gear3tx" presStyleLbl="node1" presStyleIdx="2" presStyleCnt="3">
        <dgm:presLayoutVars>
          <dgm:chMax val="1"/>
          <dgm:bulletEnabled val="1"/>
        </dgm:presLayoutVars>
      </dgm:prSet>
      <dgm:spPr/>
      <dgm:t>
        <a:bodyPr/>
        <a:lstStyle/>
        <a:p>
          <a:endParaRPr lang="zh-CN" altLang="en-US"/>
        </a:p>
      </dgm:t>
    </dgm:pt>
    <dgm:pt modelId="{17079188-BBD9-4121-963D-6B5A9FD3951A}" type="pres">
      <dgm:prSet presAssocID="{22F94F46-4B26-46CF-8E2B-A4525F671F2A}" presName="gear3srcNode" presStyleLbl="node1" presStyleIdx="2" presStyleCnt="3"/>
      <dgm:spPr/>
      <dgm:t>
        <a:bodyPr/>
        <a:lstStyle/>
        <a:p>
          <a:endParaRPr lang="zh-CN" altLang="en-US"/>
        </a:p>
      </dgm:t>
    </dgm:pt>
    <dgm:pt modelId="{F8AEAF65-FF2B-4A67-8259-134A06380C8D}" type="pres">
      <dgm:prSet presAssocID="{22F94F46-4B26-46CF-8E2B-A4525F671F2A}" presName="gear3dstNode" presStyleLbl="node1" presStyleIdx="2" presStyleCnt="3"/>
      <dgm:spPr/>
      <dgm:t>
        <a:bodyPr/>
        <a:lstStyle/>
        <a:p>
          <a:endParaRPr lang="zh-CN" altLang="en-US"/>
        </a:p>
      </dgm:t>
    </dgm:pt>
    <dgm:pt modelId="{B6622A21-BD22-4239-8E74-55A351B30D2C}" type="pres">
      <dgm:prSet presAssocID="{C68898BB-7FEA-4069-AA72-F05754103795}" presName="connector1" presStyleLbl="sibTrans2D1" presStyleIdx="0" presStyleCnt="3"/>
      <dgm:spPr/>
      <dgm:t>
        <a:bodyPr/>
        <a:lstStyle/>
        <a:p>
          <a:endParaRPr lang="zh-CN" altLang="en-US"/>
        </a:p>
      </dgm:t>
    </dgm:pt>
    <dgm:pt modelId="{7F4A0A1B-36A6-43D5-9BF5-4CA10EA216AF}" type="pres">
      <dgm:prSet presAssocID="{BE9EFADB-A9A1-4414-91BD-279FA3B2426F}" presName="connector2" presStyleLbl="sibTrans2D1" presStyleIdx="1" presStyleCnt="3" custScaleX="142210"/>
      <dgm:spPr/>
      <dgm:t>
        <a:bodyPr/>
        <a:lstStyle/>
        <a:p>
          <a:endParaRPr lang="zh-CN" altLang="en-US"/>
        </a:p>
      </dgm:t>
    </dgm:pt>
    <dgm:pt modelId="{02D8B81D-1C2C-4DF0-90D8-919F40A46DAB}" type="pres">
      <dgm:prSet presAssocID="{ACD59B81-21CC-4751-99BB-31FDF9AC9294}" presName="connector3" presStyleLbl="sibTrans2D1" presStyleIdx="2" presStyleCnt="3"/>
      <dgm:spPr/>
      <dgm:t>
        <a:bodyPr/>
        <a:lstStyle/>
        <a:p>
          <a:endParaRPr lang="zh-CN" altLang="en-US"/>
        </a:p>
      </dgm:t>
    </dgm:pt>
  </dgm:ptLst>
  <dgm:cxnLst>
    <dgm:cxn modelId="{2B66AB20-F45C-41B9-A162-E19EB23E0E91}" srcId="{C9223BA8-DFA1-4846-BC45-A2F1B356FA7C}" destId="{63F78424-1621-43CE-9A3C-2188795503C3}" srcOrd="0" destOrd="0" parTransId="{4895F785-3D1F-44E3-A792-83608C0EB2E5}" sibTransId="{C68898BB-7FEA-4069-AA72-F05754103795}"/>
    <dgm:cxn modelId="{132E2300-277E-4962-B0CA-BFEFC3CA33BF}" srcId="{63F78424-1621-43CE-9A3C-2188795503C3}" destId="{D7776B44-519E-43AE-B525-59D05D4A5022}" srcOrd="0" destOrd="0" parTransId="{E5230BB3-443E-4630-8EF5-36FAB0C4E822}" sibTransId="{107F0EED-CD9F-4024-A425-D779E9BF0C76}"/>
    <dgm:cxn modelId="{9ADE96CE-273D-42FE-BE41-23071A43304D}" type="presOf" srcId="{22F94F46-4B26-46CF-8E2B-A4525F671F2A}" destId="{17079188-BBD9-4121-963D-6B5A9FD3951A}" srcOrd="2" destOrd="0" presId="urn:microsoft.com/office/officeart/2005/8/layout/gear1"/>
    <dgm:cxn modelId="{B5CC928B-6D0F-4F4E-9913-CFC9D4DF3C96}" type="presOf" srcId="{22F94F46-4B26-46CF-8E2B-A4525F671F2A}" destId="{F8AEAF65-FF2B-4A67-8259-134A06380C8D}" srcOrd="3" destOrd="0" presId="urn:microsoft.com/office/officeart/2005/8/layout/gear1"/>
    <dgm:cxn modelId="{2F93F663-3923-43A4-AECE-DCA0337CB32A}" type="presOf" srcId="{107DAC3D-DC4D-4BEC-98C9-A9972F5FAAD7}" destId="{CA157DFB-B882-4DE4-B49F-32C15233D043}" srcOrd="0" destOrd="0" presId="urn:microsoft.com/office/officeart/2005/8/layout/gear1"/>
    <dgm:cxn modelId="{0C2750A3-FA0B-4514-9AD6-38DFCE39CCC2}" srcId="{C9223BA8-DFA1-4846-BC45-A2F1B356FA7C}" destId="{22F94F46-4B26-46CF-8E2B-A4525F671F2A}" srcOrd="2" destOrd="0" parTransId="{E5FD9BB2-DC7F-4567-9D8F-51BE14ABFF5A}" sibTransId="{ACD59B81-21CC-4751-99BB-31FDF9AC9294}"/>
    <dgm:cxn modelId="{7EFA9CB1-D5BD-4DF6-8A09-0F053194360D}" type="presOf" srcId="{107DAC3D-DC4D-4BEC-98C9-A9972F5FAAD7}" destId="{416B5BE6-83DC-4ABE-A55F-29DEEA9D26E3}" srcOrd="2" destOrd="0" presId="urn:microsoft.com/office/officeart/2005/8/layout/gear1"/>
    <dgm:cxn modelId="{AF9B6ED2-A712-41C0-8E1A-5C61DD009939}" type="presOf" srcId="{ACD59B81-21CC-4751-99BB-31FDF9AC9294}" destId="{02D8B81D-1C2C-4DF0-90D8-919F40A46DAB}" srcOrd="0" destOrd="0" presId="urn:microsoft.com/office/officeart/2005/8/layout/gear1"/>
    <dgm:cxn modelId="{1BD7D13C-8AFA-4E5B-BC58-EAAA64179F5F}" type="presOf" srcId="{D7776B44-519E-43AE-B525-59D05D4A5022}" destId="{445D044D-B22C-4A26-ACD6-3B78C477F9C7}" srcOrd="0" destOrd="0" presId="urn:microsoft.com/office/officeart/2005/8/layout/gear1"/>
    <dgm:cxn modelId="{AA4BB484-18AE-4A71-AD52-FA670D1BE1DB}" type="presOf" srcId="{C9223BA8-DFA1-4846-BC45-A2F1B356FA7C}" destId="{C75E2122-3BBE-4838-B7B4-990EC5E056FC}" srcOrd="0" destOrd="0" presId="urn:microsoft.com/office/officeart/2005/8/layout/gear1"/>
    <dgm:cxn modelId="{74B9E717-9FCA-48B8-BB38-1CA89D8A1080}" type="presOf" srcId="{C68898BB-7FEA-4069-AA72-F05754103795}" destId="{B6622A21-BD22-4239-8E74-55A351B30D2C}" srcOrd="0" destOrd="0" presId="urn:microsoft.com/office/officeart/2005/8/layout/gear1"/>
    <dgm:cxn modelId="{45D8ACC2-7881-4CB5-A9E4-C6D6089DC358}" type="presOf" srcId="{63F78424-1621-43CE-9A3C-2188795503C3}" destId="{36DFA274-7F28-416E-B585-856F6791015C}" srcOrd="0" destOrd="0" presId="urn:microsoft.com/office/officeart/2005/8/layout/gear1"/>
    <dgm:cxn modelId="{CCF4AEB0-0DF3-49A3-A491-4446B1712B65}" type="presOf" srcId="{BE9EFADB-A9A1-4414-91BD-279FA3B2426F}" destId="{7F4A0A1B-36A6-43D5-9BF5-4CA10EA216AF}" srcOrd="0" destOrd="0" presId="urn:microsoft.com/office/officeart/2005/8/layout/gear1"/>
    <dgm:cxn modelId="{F13B9159-4554-4074-8EF8-1DA47D434A0F}" type="presOf" srcId="{22F94F46-4B26-46CF-8E2B-A4525F671F2A}" destId="{C67A144D-2D59-4225-85F5-16B28BD46467}" srcOrd="1" destOrd="0" presId="urn:microsoft.com/office/officeart/2005/8/layout/gear1"/>
    <dgm:cxn modelId="{617AC29B-B78D-45AF-BF5D-B0439F15830C}" type="presOf" srcId="{22F94F46-4B26-46CF-8E2B-A4525F671F2A}" destId="{F618F8B9-7E00-4F31-A9BE-E4CFD2F96392}" srcOrd="0" destOrd="0" presId="urn:microsoft.com/office/officeart/2005/8/layout/gear1"/>
    <dgm:cxn modelId="{B39A0F3A-2592-4438-804A-B7B857E1C739}" type="presOf" srcId="{107DAC3D-DC4D-4BEC-98C9-A9972F5FAAD7}" destId="{82FD3A1D-653C-4122-B60A-1D85A8C0A6BA}" srcOrd="1" destOrd="0" presId="urn:microsoft.com/office/officeart/2005/8/layout/gear1"/>
    <dgm:cxn modelId="{8F994642-4700-4D21-A7AA-E8CE3FC24CA5}" srcId="{C9223BA8-DFA1-4846-BC45-A2F1B356FA7C}" destId="{107DAC3D-DC4D-4BEC-98C9-A9972F5FAAD7}" srcOrd="1" destOrd="0" parTransId="{8777ACE3-B7A2-46ED-A7F4-3AF0F887CE27}" sibTransId="{BE9EFADB-A9A1-4414-91BD-279FA3B2426F}"/>
    <dgm:cxn modelId="{F9DDEF35-D93E-4C36-8CB6-583D91E20F4D}" type="presOf" srcId="{63F78424-1621-43CE-9A3C-2188795503C3}" destId="{868810CD-2BDE-4880-88B4-8C919A54AF5E}" srcOrd="2" destOrd="0" presId="urn:microsoft.com/office/officeart/2005/8/layout/gear1"/>
    <dgm:cxn modelId="{0A71882D-215E-47C7-8CCC-004A50155B39}" srcId="{C9223BA8-DFA1-4846-BC45-A2F1B356FA7C}" destId="{0FF5D57D-7E9B-49B2-B45E-5CAE5CB5147D}" srcOrd="3" destOrd="0" parTransId="{7284582D-F32D-4567-A579-754E5F3D19F4}" sibTransId="{A2CE21EE-9F64-4B78-BE24-A3A277154552}"/>
    <dgm:cxn modelId="{87DC33D4-4F58-4F6A-A7E5-422DAB38741A}" type="presOf" srcId="{63F78424-1621-43CE-9A3C-2188795503C3}" destId="{B0CC0514-F95B-4DEE-8D2E-F63651500348}" srcOrd="1" destOrd="0" presId="urn:microsoft.com/office/officeart/2005/8/layout/gear1"/>
    <dgm:cxn modelId="{E5E55DC2-FBBA-46BB-A256-1B121D1B3E9A}" type="presParOf" srcId="{C75E2122-3BBE-4838-B7B4-990EC5E056FC}" destId="{36DFA274-7F28-416E-B585-856F6791015C}" srcOrd="0" destOrd="0" presId="urn:microsoft.com/office/officeart/2005/8/layout/gear1"/>
    <dgm:cxn modelId="{AE161B30-78DF-4234-B88D-AB2DF605EC45}" type="presParOf" srcId="{C75E2122-3BBE-4838-B7B4-990EC5E056FC}" destId="{B0CC0514-F95B-4DEE-8D2E-F63651500348}" srcOrd="1" destOrd="0" presId="urn:microsoft.com/office/officeart/2005/8/layout/gear1"/>
    <dgm:cxn modelId="{33011E3A-B016-48FD-ABD1-851CC679D81D}" type="presParOf" srcId="{C75E2122-3BBE-4838-B7B4-990EC5E056FC}" destId="{868810CD-2BDE-4880-88B4-8C919A54AF5E}" srcOrd="2" destOrd="0" presId="urn:microsoft.com/office/officeart/2005/8/layout/gear1"/>
    <dgm:cxn modelId="{1006A5F7-3B13-4DFD-8D95-3A82AE76CE37}" type="presParOf" srcId="{C75E2122-3BBE-4838-B7B4-990EC5E056FC}" destId="{445D044D-B22C-4A26-ACD6-3B78C477F9C7}" srcOrd="3" destOrd="0" presId="urn:microsoft.com/office/officeart/2005/8/layout/gear1"/>
    <dgm:cxn modelId="{9902C082-94D1-4F0F-8F6D-8C62C76D2E6E}" type="presParOf" srcId="{C75E2122-3BBE-4838-B7B4-990EC5E056FC}" destId="{CA157DFB-B882-4DE4-B49F-32C15233D043}" srcOrd="4" destOrd="0" presId="urn:microsoft.com/office/officeart/2005/8/layout/gear1"/>
    <dgm:cxn modelId="{3773B45B-411A-4608-AB27-BC825A14CA82}" type="presParOf" srcId="{C75E2122-3BBE-4838-B7B4-990EC5E056FC}" destId="{82FD3A1D-653C-4122-B60A-1D85A8C0A6BA}" srcOrd="5" destOrd="0" presId="urn:microsoft.com/office/officeart/2005/8/layout/gear1"/>
    <dgm:cxn modelId="{EF549009-0B32-4AB2-85B9-10D53EEC6D31}" type="presParOf" srcId="{C75E2122-3BBE-4838-B7B4-990EC5E056FC}" destId="{416B5BE6-83DC-4ABE-A55F-29DEEA9D26E3}" srcOrd="6" destOrd="0" presId="urn:microsoft.com/office/officeart/2005/8/layout/gear1"/>
    <dgm:cxn modelId="{B15F74FA-C6B5-4ACC-8EFD-A9E49E43D87A}" type="presParOf" srcId="{C75E2122-3BBE-4838-B7B4-990EC5E056FC}" destId="{F618F8B9-7E00-4F31-A9BE-E4CFD2F96392}" srcOrd="7" destOrd="0" presId="urn:microsoft.com/office/officeart/2005/8/layout/gear1"/>
    <dgm:cxn modelId="{4308915E-BCFF-4219-87C3-CF966A5A908E}" type="presParOf" srcId="{C75E2122-3BBE-4838-B7B4-990EC5E056FC}" destId="{C67A144D-2D59-4225-85F5-16B28BD46467}" srcOrd="8" destOrd="0" presId="urn:microsoft.com/office/officeart/2005/8/layout/gear1"/>
    <dgm:cxn modelId="{AFD52833-19F3-49CE-9D5C-83E3C07DCE3C}" type="presParOf" srcId="{C75E2122-3BBE-4838-B7B4-990EC5E056FC}" destId="{17079188-BBD9-4121-963D-6B5A9FD3951A}" srcOrd="9" destOrd="0" presId="urn:microsoft.com/office/officeart/2005/8/layout/gear1"/>
    <dgm:cxn modelId="{DF76F80A-CD58-4AFF-AD36-EC3F435754FF}" type="presParOf" srcId="{C75E2122-3BBE-4838-B7B4-990EC5E056FC}" destId="{F8AEAF65-FF2B-4A67-8259-134A06380C8D}" srcOrd="10" destOrd="0" presId="urn:microsoft.com/office/officeart/2005/8/layout/gear1"/>
    <dgm:cxn modelId="{56EEE552-86EB-4D8C-9070-B5BFF5AFF0CB}" type="presParOf" srcId="{C75E2122-3BBE-4838-B7B4-990EC5E056FC}" destId="{B6622A21-BD22-4239-8E74-55A351B30D2C}" srcOrd="11" destOrd="0" presId="urn:microsoft.com/office/officeart/2005/8/layout/gear1"/>
    <dgm:cxn modelId="{601B68EF-0CB3-4163-AC9A-D33157C8EFE2}" type="presParOf" srcId="{C75E2122-3BBE-4838-B7B4-990EC5E056FC}" destId="{7F4A0A1B-36A6-43D5-9BF5-4CA10EA216AF}" srcOrd="12" destOrd="0" presId="urn:microsoft.com/office/officeart/2005/8/layout/gear1"/>
    <dgm:cxn modelId="{2DABE07B-1485-40A7-97C5-3D93EA0E022C}" type="presParOf" srcId="{C75E2122-3BBE-4838-B7B4-990EC5E056FC}" destId="{02D8B81D-1C2C-4DF0-90D8-919F40A46DAB}" srcOrd="13"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4BFDC6-420F-470F-A3EA-709BF3144BA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775C40CA-9CF3-4B73-A981-CD4166D64DA7}">
      <dgm:prSet phldrT="[文本]" custT="1"/>
      <dgm:spPr>
        <a:solidFill>
          <a:srgbClr val="FF0000"/>
        </a:solidFill>
      </dgm:spPr>
      <dgm:t>
        <a:bodyPr/>
        <a:lstStyle/>
        <a:p>
          <a:r>
            <a:rPr lang="zh-CN" altLang="en-US" sz="2000" b="1" dirty="0" smtClean="0">
              <a:latin typeface="华文楷体" pitchFamily="2" charset="-122"/>
              <a:ea typeface="华文楷体" pitchFamily="2" charset="-122"/>
            </a:rPr>
            <a:t>严控预算</a:t>
          </a:r>
          <a:endParaRPr lang="zh-CN" altLang="en-US" sz="2000" b="1" dirty="0">
            <a:latin typeface="华文楷体" pitchFamily="2" charset="-122"/>
            <a:ea typeface="华文楷体" pitchFamily="2" charset="-122"/>
          </a:endParaRPr>
        </a:p>
      </dgm:t>
    </dgm:pt>
    <dgm:pt modelId="{92DA60C7-EE92-4642-A367-B458E6E40EAD}" type="parTrans" cxnId="{5FCED323-54C1-4F8D-B9D7-61E1093296F3}">
      <dgm:prSet/>
      <dgm:spPr/>
      <dgm:t>
        <a:bodyPr/>
        <a:lstStyle/>
        <a:p>
          <a:endParaRPr lang="zh-CN" altLang="en-US"/>
        </a:p>
      </dgm:t>
    </dgm:pt>
    <dgm:pt modelId="{68FA063E-BDAA-4510-B2EF-9B37FF85E3DF}" type="sibTrans" cxnId="{5FCED323-54C1-4F8D-B9D7-61E1093296F3}">
      <dgm:prSet/>
      <dgm:spPr/>
      <dgm:t>
        <a:bodyPr/>
        <a:lstStyle/>
        <a:p>
          <a:endParaRPr lang="zh-CN" altLang="en-US"/>
        </a:p>
      </dgm:t>
    </dgm:pt>
    <dgm:pt modelId="{B6BA53D6-7F02-4DD0-AC38-2C10532BC088}">
      <dgm:prSet phldrT="[文本]" custT="1"/>
      <dgm:spPr/>
      <dgm:t>
        <a:bodyPr/>
        <a:lstStyle/>
        <a:p>
          <a:r>
            <a:rPr lang="zh-CN" altLang="en-US" sz="2000" b="1" dirty="0" smtClean="0">
              <a:latin typeface="华文楷体" pitchFamily="2" charset="-122"/>
              <a:ea typeface="华文楷体" pitchFamily="2" charset="-122"/>
            </a:rPr>
            <a:t>严控总量</a:t>
          </a:r>
          <a:endParaRPr lang="zh-CN" altLang="en-US" sz="2000" b="1" dirty="0">
            <a:latin typeface="华文楷体" pitchFamily="2" charset="-122"/>
            <a:ea typeface="华文楷体" pitchFamily="2" charset="-122"/>
          </a:endParaRPr>
        </a:p>
      </dgm:t>
    </dgm:pt>
    <dgm:pt modelId="{B381F304-98EE-41F2-A401-929E2D776D41}" type="parTrans" cxnId="{7333A5B6-913A-436A-9D84-2D16A5601CB1}">
      <dgm:prSet/>
      <dgm:spPr/>
      <dgm:t>
        <a:bodyPr/>
        <a:lstStyle/>
        <a:p>
          <a:endParaRPr lang="zh-CN" altLang="en-US"/>
        </a:p>
      </dgm:t>
    </dgm:pt>
    <dgm:pt modelId="{DD629EC7-936B-4B33-A677-9D51A653954F}" type="sibTrans" cxnId="{7333A5B6-913A-436A-9D84-2D16A5601CB1}">
      <dgm:prSet/>
      <dgm:spPr/>
      <dgm:t>
        <a:bodyPr/>
        <a:lstStyle/>
        <a:p>
          <a:endParaRPr lang="zh-CN" altLang="en-US"/>
        </a:p>
      </dgm:t>
    </dgm:pt>
    <dgm:pt modelId="{E76516E9-D3B5-4370-A5B1-1D12AD27EE33}">
      <dgm:prSet phldrT="[文本]" custT="1"/>
      <dgm:spPr/>
      <dgm:t>
        <a:bodyPr/>
        <a:lstStyle/>
        <a:p>
          <a:r>
            <a:rPr lang="zh-CN" altLang="en-US" sz="2000" b="1" dirty="0" smtClean="0">
              <a:solidFill>
                <a:srgbClr val="FFFF00"/>
              </a:solidFill>
              <a:latin typeface="华文楷体" pitchFamily="2" charset="-122"/>
              <a:ea typeface="华文楷体" pitchFamily="2" charset="-122"/>
            </a:rPr>
            <a:t>计划报批</a:t>
          </a:r>
          <a:endParaRPr lang="zh-CN" altLang="en-US" sz="2000" b="1" dirty="0">
            <a:solidFill>
              <a:srgbClr val="FFFF00"/>
            </a:solidFill>
            <a:latin typeface="华文楷体" pitchFamily="2" charset="-122"/>
            <a:ea typeface="华文楷体" pitchFamily="2" charset="-122"/>
          </a:endParaRPr>
        </a:p>
      </dgm:t>
    </dgm:pt>
    <dgm:pt modelId="{B17801D3-F111-4925-8344-860ADA284A4F}" type="parTrans" cxnId="{68A282C8-7DF0-445B-ABF9-2AA40E0C07F9}">
      <dgm:prSet/>
      <dgm:spPr/>
      <dgm:t>
        <a:bodyPr/>
        <a:lstStyle/>
        <a:p>
          <a:endParaRPr lang="zh-CN" altLang="en-US"/>
        </a:p>
      </dgm:t>
    </dgm:pt>
    <dgm:pt modelId="{81215151-1917-4B97-93F4-403D68B4A70E}" type="sibTrans" cxnId="{68A282C8-7DF0-445B-ABF9-2AA40E0C07F9}">
      <dgm:prSet/>
      <dgm:spPr/>
      <dgm:t>
        <a:bodyPr/>
        <a:lstStyle/>
        <a:p>
          <a:endParaRPr lang="zh-CN" altLang="en-US"/>
        </a:p>
      </dgm:t>
    </dgm:pt>
    <dgm:pt modelId="{27D31552-6D1C-4847-A234-AA0196A99C98}">
      <dgm:prSet phldrT="[文本]" custT="1"/>
      <dgm:spPr/>
      <dgm:t>
        <a:bodyPr/>
        <a:lstStyle/>
        <a:p>
          <a:r>
            <a:rPr lang="zh-CN" altLang="en-US" sz="2000" b="1" dirty="0" smtClean="0">
              <a:solidFill>
                <a:srgbClr val="FFFF00"/>
              </a:solidFill>
              <a:latin typeface="华文楷体" pitchFamily="2" charset="-122"/>
              <a:ea typeface="华文楷体" pitchFamily="2" charset="-122"/>
            </a:rPr>
            <a:t>人数、国家数、天数</a:t>
          </a:r>
          <a:endParaRPr lang="zh-CN" altLang="en-US" sz="2000" b="1" dirty="0">
            <a:solidFill>
              <a:srgbClr val="FFFF00"/>
            </a:solidFill>
            <a:latin typeface="华文楷体" pitchFamily="2" charset="-122"/>
            <a:ea typeface="华文楷体" pitchFamily="2" charset="-122"/>
          </a:endParaRPr>
        </a:p>
      </dgm:t>
    </dgm:pt>
    <dgm:pt modelId="{916AE7FE-7D13-4819-A6A4-AB15E10D6FA4}" type="parTrans" cxnId="{D64974F8-F880-49B4-BACA-A7958CE8FB61}">
      <dgm:prSet/>
      <dgm:spPr/>
      <dgm:t>
        <a:bodyPr/>
        <a:lstStyle/>
        <a:p>
          <a:endParaRPr lang="zh-CN" altLang="en-US"/>
        </a:p>
      </dgm:t>
    </dgm:pt>
    <dgm:pt modelId="{AB0FD24B-B429-477E-899D-CC798CDDB9AB}" type="sibTrans" cxnId="{D64974F8-F880-49B4-BACA-A7958CE8FB61}">
      <dgm:prSet/>
      <dgm:spPr/>
      <dgm:t>
        <a:bodyPr/>
        <a:lstStyle/>
        <a:p>
          <a:endParaRPr lang="zh-CN" altLang="en-US"/>
        </a:p>
      </dgm:t>
    </dgm:pt>
    <dgm:pt modelId="{13C52567-1F24-4DD1-8703-AFF4A2AA35AC}">
      <dgm:prSet phldrT="[文本]" custT="1"/>
      <dgm:spPr/>
      <dgm:t>
        <a:bodyPr/>
        <a:lstStyle/>
        <a:p>
          <a:r>
            <a:rPr lang="zh-CN" altLang="en-US" sz="2000" b="1" dirty="0" smtClean="0">
              <a:latin typeface="华文楷体" pitchFamily="2" charset="-122"/>
              <a:ea typeface="华文楷体" pitchFamily="2" charset="-122"/>
            </a:rPr>
            <a:t>严控经费</a:t>
          </a:r>
          <a:endParaRPr lang="zh-CN" altLang="en-US" sz="2000" b="1" dirty="0">
            <a:latin typeface="华文楷体" pitchFamily="2" charset="-122"/>
            <a:ea typeface="华文楷体" pitchFamily="2" charset="-122"/>
          </a:endParaRPr>
        </a:p>
      </dgm:t>
    </dgm:pt>
    <dgm:pt modelId="{6F44B706-AC5A-4DE1-B537-0452F6579FEA}" type="parTrans" cxnId="{9B9DDE2B-68B2-4729-85D7-82B5D900C18F}">
      <dgm:prSet/>
      <dgm:spPr/>
      <dgm:t>
        <a:bodyPr/>
        <a:lstStyle/>
        <a:p>
          <a:endParaRPr lang="zh-CN" altLang="en-US"/>
        </a:p>
      </dgm:t>
    </dgm:pt>
    <dgm:pt modelId="{DE061D85-465E-4CDA-8639-C9EDD6A7CD94}" type="sibTrans" cxnId="{9B9DDE2B-68B2-4729-85D7-82B5D900C18F}">
      <dgm:prSet/>
      <dgm:spPr/>
      <dgm:t>
        <a:bodyPr/>
        <a:lstStyle/>
        <a:p>
          <a:endParaRPr lang="zh-CN" altLang="en-US"/>
        </a:p>
      </dgm:t>
    </dgm:pt>
    <dgm:pt modelId="{B207B2AA-D6DD-4B02-AC56-8A4596898356}">
      <dgm:prSet custT="1"/>
      <dgm:spPr/>
      <dgm:t>
        <a:bodyPr/>
        <a:lstStyle/>
        <a:p>
          <a:pPr rtl="0"/>
          <a:r>
            <a:rPr lang="zh-CN" altLang="en-US" sz="2000" b="1" dirty="0" smtClean="0">
              <a:solidFill>
                <a:srgbClr val="FFFF00"/>
              </a:solidFill>
              <a:latin typeface="华文楷体" pitchFamily="2" charset="-122"/>
              <a:ea typeface="华文楷体" pitchFamily="2" charset="-122"/>
            </a:rPr>
            <a:t>强化</a:t>
          </a:r>
          <a:r>
            <a:rPr lang="zh-CN" altLang="en-US" sz="2000" b="1" dirty="0" smtClean="0">
              <a:solidFill>
                <a:srgbClr val="3333FF"/>
              </a:solidFill>
              <a:latin typeface="华文楷体" pitchFamily="2" charset="-122"/>
              <a:ea typeface="华文楷体" pitchFamily="2" charset="-122"/>
            </a:rPr>
            <a:t>预算约束</a:t>
          </a:r>
          <a:r>
            <a:rPr lang="zh-CN" altLang="en-US" sz="2000" b="1" dirty="0" smtClean="0">
              <a:solidFill>
                <a:srgbClr val="FFFF00"/>
              </a:solidFill>
              <a:latin typeface="华文楷体" pitchFamily="2" charset="-122"/>
              <a:ea typeface="华文楷体" pitchFamily="2" charset="-122"/>
            </a:rPr>
            <a:t>，不突破出国费预算规模“天花板”</a:t>
          </a:r>
          <a:endParaRPr lang="zh-CN" altLang="en-US" sz="2000" b="1" dirty="0">
            <a:solidFill>
              <a:srgbClr val="FFFF00"/>
            </a:solidFill>
            <a:latin typeface="华文楷体" pitchFamily="2" charset="-122"/>
            <a:ea typeface="华文楷体" pitchFamily="2" charset="-122"/>
          </a:endParaRPr>
        </a:p>
      </dgm:t>
    </dgm:pt>
    <dgm:pt modelId="{90F32238-C7A3-4465-94BA-FA66C6781426}" type="parTrans" cxnId="{CABD2702-78E2-4910-A3C0-0B406616290F}">
      <dgm:prSet/>
      <dgm:spPr/>
      <dgm:t>
        <a:bodyPr/>
        <a:lstStyle/>
        <a:p>
          <a:endParaRPr lang="zh-CN" altLang="en-US"/>
        </a:p>
      </dgm:t>
    </dgm:pt>
    <dgm:pt modelId="{D5649CC2-D6B0-4B92-B1EC-C79DD52F7DDA}" type="sibTrans" cxnId="{CABD2702-78E2-4910-A3C0-0B406616290F}">
      <dgm:prSet/>
      <dgm:spPr/>
      <dgm:t>
        <a:bodyPr/>
        <a:lstStyle/>
        <a:p>
          <a:endParaRPr lang="zh-CN" altLang="en-US"/>
        </a:p>
      </dgm:t>
    </dgm:pt>
    <dgm:pt modelId="{16AA6F2A-6E20-45B7-91C6-3FC8321366E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000" b="1" dirty="0" smtClean="0">
              <a:latin typeface="华文楷体" pitchFamily="2" charset="-122"/>
              <a:ea typeface="华文楷体" pitchFamily="2" charset="-122"/>
            </a:rPr>
            <a:t>总量控制</a:t>
          </a:r>
          <a:endParaRPr lang="zh-CN" altLang="en-US" sz="2000" b="1" dirty="0">
            <a:latin typeface="华文楷体" pitchFamily="2" charset="-122"/>
            <a:ea typeface="华文楷体" pitchFamily="2" charset="-122"/>
          </a:endParaRPr>
        </a:p>
      </dgm:t>
    </dgm:pt>
    <dgm:pt modelId="{687A3880-2929-47C6-B2F6-7CE7083B1AEE}" type="parTrans" cxnId="{BD061A85-A1D1-4D45-8580-FC72F21163ED}">
      <dgm:prSet/>
      <dgm:spPr/>
      <dgm:t>
        <a:bodyPr/>
        <a:lstStyle/>
        <a:p>
          <a:endParaRPr lang="zh-CN" altLang="en-US"/>
        </a:p>
      </dgm:t>
    </dgm:pt>
    <dgm:pt modelId="{66235250-ADAA-4ED7-B0D0-0355F5F83734}" type="sibTrans" cxnId="{BD061A85-A1D1-4D45-8580-FC72F21163ED}">
      <dgm:prSet/>
      <dgm:spPr/>
      <dgm:t>
        <a:bodyPr/>
        <a:lstStyle/>
        <a:p>
          <a:endParaRPr lang="zh-CN" altLang="en-US"/>
        </a:p>
      </dgm:t>
    </dgm:pt>
    <dgm:pt modelId="{1B4F3394-CE5D-4436-99FF-69B2E9C8B357}" type="pres">
      <dgm:prSet presAssocID="{B84BFDC6-420F-470F-A3EA-709BF3144BAC}" presName="diagram" presStyleCnt="0">
        <dgm:presLayoutVars>
          <dgm:chPref val="1"/>
          <dgm:dir/>
          <dgm:animOne val="branch"/>
          <dgm:animLvl val="lvl"/>
          <dgm:resizeHandles val="exact"/>
        </dgm:presLayoutVars>
      </dgm:prSet>
      <dgm:spPr/>
      <dgm:t>
        <a:bodyPr/>
        <a:lstStyle/>
        <a:p>
          <a:endParaRPr lang="zh-CN" altLang="en-US"/>
        </a:p>
      </dgm:t>
    </dgm:pt>
    <dgm:pt modelId="{EFDC7846-8DE4-4FF9-91A9-9A48FA760E9C}" type="pres">
      <dgm:prSet presAssocID="{16AA6F2A-6E20-45B7-91C6-3FC8321366EB}" presName="root1" presStyleCnt="0"/>
      <dgm:spPr/>
    </dgm:pt>
    <dgm:pt modelId="{2BC3C4FC-39DC-40FD-ACCF-8E2502BF4325}" type="pres">
      <dgm:prSet presAssocID="{16AA6F2A-6E20-45B7-91C6-3FC8321366EB}" presName="LevelOneTextNode" presStyleLbl="node0" presStyleIdx="0" presStyleCnt="1">
        <dgm:presLayoutVars>
          <dgm:chPref val="3"/>
        </dgm:presLayoutVars>
      </dgm:prSet>
      <dgm:spPr/>
      <dgm:t>
        <a:bodyPr/>
        <a:lstStyle/>
        <a:p>
          <a:endParaRPr lang="zh-CN" altLang="en-US"/>
        </a:p>
      </dgm:t>
    </dgm:pt>
    <dgm:pt modelId="{BE57AFE8-6004-43ED-829F-9B6A212E5FDF}" type="pres">
      <dgm:prSet presAssocID="{16AA6F2A-6E20-45B7-91C6-3FC8321366EB}" presName="level2hierChild" presStyleCnt="0"/>
      <dgm:spPr/>
    </dgm:pt>
    <dgm:pt modelId="{17DF6219-E9F9-44EC-BEED-443601324F10}" type="pres">
      <dgm:prSet presAssocID="{92DA60C7-EE92-4642-A367-B458E6E40EAD}" presName="conn2-1" presStyleLbl="parChTrans1D2" presStyleIdx="0" presStyleCnt="1"/>
      <dgm:spPr/>
      <dgm:t>
        <a:bodyPr/>
        <a:lstStyle/>
        <a:p>
          <a:endParaRPr lang="zh-CN" altLang="en-US"/>
        </a:p>
      </dgm:t>
    </dgm:pt>
    <dgm:pt modelId="{2AFB5FC0-40B5-427A-BA08-8618266E2B89}" type="pres">
      <dgm:prSet presAssocID="{92DA60C7-EE92-4642-A367-B458E6E40EAD}" presName="connTx" presStyleLbl="parChTrans1D2" presStyleIdx="0" presStyleCnt="1"/>
      <dgm:spPr/>
      <dgm:t>
        <a:bodyPr/>
        <a:lstStyle/>
        <a:p>
          <a:endParaRPr lang="zh-CN" altLang="en-US"/>
        </a:p>
      </dgm:t>
    </dgm:pt>
    <dgm:pt modelId="{DA4EC1D0-53F9-4899-93F4-582AF4B4AC02}" type="pres">
      <dgm:prSet presAssocID="{775C40CA-9CF3-4B73-A981-CD4166D64DA7}" presName="root2" presStyleCnt="0"/>
      <dgm:spPr/>
    </dgm:pt>
    <dgm:pt modelId="{DAFAC41F-0207-46B7-BE4E-0C47B27F7C44}" type="pres">
      <dgm:prSet presAssocID="{775C40CA-9CF3-4B73-A981-CD4166D64DA7}" presName="LevelTwoTextNode" presStyleLbl="node2" presStyleIdx="0" presStyleCnt="1">
        <dgm:presLayoutVars>
          <dgm:chPref val="3"/>
        </dgm:presLayoutVars>
      </dgm:prSet>
      <dgm:spPr/>
      <dgm:t>
        <a:bodyPr/>
        <a:lstStyle/>
        <a:p>
          <a:endParaRPr lang="zh-CN" altLang="en-US"/>
        </a:p>
      </dgm:t>
    </dgm:pt>
    <dgm:pt modelId="{06A68F92-5F5A-41F3-AEDF-5D6458A40CC5}" type="pres">
      <dgm:prSet presAssocID="{775C40CA-9CF3-4B73-A981-CD4166D64DA7}" presName="level3hierChild" presStyleCnt="0"/>
      <dgm:spPr/>
    </dgm:pt>
    <dgm:pt modelId="{011EB895-3B50-4DB8-B250-60339435E1ED}" type="pres">
      <dgm:prSet presAssocID="{B381F304-98EE-41F2-A401-929E2D776D41}" presName="conn2-1" presStyleLbl="parChTrans1D3" presStyleIdx="0" presStyleCnt="2"/>
      <dgm:spPr/>
      <dgm:t>
        <a:bodyPr/>
        <a:lstStyle/>
        <a:p>
          <a:endParaRPr lang="zh-CN" altLang="en-US"/>
        </a:p>
      </dgm:t>
    </dgm:pt>
    <dgm:pt modelId="{5F8E53DF-BFCD-47DF-B30B-D76C695330F7}" type="pres">
      <dgm:prSet presAssocID="{B381F304-98EE-41F2-A401-929E2D776D41}" presName="connTx" presStyleLbl="parChTrans1D3" presStyleIdx="0" presStyleCnt="2"/>
      <dgm:spPr/>
      <dgm:t>
        <a:bodyPr/>
        <a:lstStyle/>
        <a:p>
          <a:endParaRPr lang="zh-CN" altLang="en-US"/>
        </a:p>
      </dgm:t>
    </dgm:pt>
    <dgm:pt modelId="{193B9010-639E-48A2-AD9B-DAB52EC6A9F3}" type="pres">
      <dgm:prSet presAssocID="{B6BA53D6-7F02-4DD0-AC38-2C10532BC088}" presName="root2" presStyleCnt="0"/>
      <dgm:spPr/>
    </dgm:pt>
    <dgm:pt modelId="{AD76B456-5BF5-486D-8E09-D607AEB83E9F}" type="pres">
      <dgm:prSet presAssocID="{B6BA53D6-7F02-4DD0-AC38-2C10532BC088}" presName="LevelTwoTextNode" presStyleLbl="node3" presStyleIdx="0" presStyleCnt="2">
        <dgm:presLayoutVars>
          <dgm:chPref val="3"/>
        </dgm:presLayoutVars>
      </dgm:prSet>
      <dgm:spPr/>
      <dgm:t>
        <a:bodyPr/>
        <a:lstStyle/>
        <a:p>
          <a:endParaRPr lang="zh-CN" altLang="en-US"/>
        </a:p>
      </dgm:t>
    </dgm:pt>
    <dgm:pt modelId="{C0DEE74D-E654-4188-96A2-659B2A82DC59}" type="pres">
      <dgm:prSet presAssocID="{B6BA53D6-7F02-4DD0-AC38-2C10532BC088}" presName="level3hierChild" presStyleCnt="0"/>
      <dgm:spPr/>
    </dgm:pt>
    <dgm:pt modelId="{88602076-BBB0-4E2F-8C65-17129096FEC5}" type="pres">
      <dgm:prSet presAssocID="{B17801D3-F111-4925-8344-860ADA284A4F}" presName="conn2-1" presStyleLbl="parChTrans1D4" presStyleIdx="0" presStyleCnt="3"/>
      <dgm:spPr/>
      <dgm:t>
        <a:bodyPr/>
        <a:lstStyle/>
        <a:p>
          <a:endParaRPr lang="zh-CN" altLang="en-US"/>
        </a:p>
      </dgm:t>
    </dgm:pt>
    <dgm:pt modelId="{E31D667A-1557-4002-8BED-8AFDA3F03FFD}" type="pres">
      <dgm:prSet presAssocID="{B17801D3-F111-4925-8344-860ADA284A4F}" presName="connTx" presStyleLbl="parChTrans1D4" presStyleIdx="0" presStyleCnt="3"/>
      <dgm:spPr/>
      <dgm:t>
        <a:bodyPr/>
        <a:lstStyle/>
        <a:p>
          <a:endParaRPr lang="zh-CN" altLang="en-US"/>
        </a:p>
      </dgm:t>
    </dgm:pt>
    <dgm:pt modelId="{CB0C2D6C-3462-4FBB-81CC-A14834987C3B}" type="pres">
      <dgm:prSet presAssocID="{E76516E9-D3B5-4370-A5B1-1D12AD27EE33}" presName="root2" presStyleCnt="0"/>
      <dgm:spPr/>
    </dgm:pt>
    <dgm:pt modelId="{344D725F-6028-429F-AE9A-10113FBB847A}" type="pres">
      <dgm:prSet presAssocID="{E76516E9-D3B5-4370-A5B1-1D12AD27EE33}" presName="LevelTwoTextNode" presStyleLbl="node4" presStyleIdx="0" presStyleCnt="3" custScaleX="118431">
        <dgm:presLayoutVars>
          <dgm:chPref val="3"/>
        </dgm:presLayoutVars>
      </dgm:prSet>
      <dgm:spPr/>
      <dgm:t>
        <a:bodyPr/>
        <a:lstStyle/>
        <a:p>
          <a:endParaRPr lang="zh-CN" altLang="en-US"/>
        </a:p>
      </dgm:t>
    </dgm:pt>
    <dgm:pt modelId="{17E8CBFC-8B57-4B48-B778-F9DE0F7E392D}" type="pres">
      <dgm:prSet presAssocID="{E76516E9-D3B5-4370-A5B1-1D12AD27EE33}" presName="level3hierChild" presStyleCnt="0"/>
      <dgm:spPr/>
    </dgm:pt>
    <dgm:pt modelId="{1A031A44-935E-49CA-A3C9-58350789D10D}" type="pres">
      <dgm:prSet presAssocID="{916AE7FE-7D13-4819-A6A4-AB15E10D6FA4}" presName="conn2-1" presStyleLbl="parChTrans1D4" presStyleIdx="1" presStyleCnt="3"/>
      <dgm:spPr/>
      <dgm:t>
        <a:bodyPr/>
        <a:lstStyle/>
        <a:p>
          <a:endParaRPr lang="zh-CN" altLang="en-US"/>
        </a:p>
      </dgm:t>
    </dgm:pt>
    <dgm:pt modelId="{E80CC69D-4FB9-40EB-B423-4BCD7CA00FA6}" type="pres">
      <dgm:prSet presAssocID="{916AE7FE-7D13-4819-A6A4-AB15E10D6FA4}" presName="connTx" presStyleLbl="parChTrans1D4" presStyleIdx="1" presStyleCnt="3"/>
      <dgm:spPr/>
      <dgm:t>
        <a:bodyPr/>
        <a:lstStyle/>
        <a:p>
          <a:endParaRPr lang="zh-CN" altLang="en-US"/>
        </a:p>
      </dgm:t>
    </dgm:pt>
    <dgm:pt modelId="{6A877BBF-C489-4871-B7DB-92836BC4F6B3}" type="pres">
      <dgm:prSet presAssocID="{27D31552-6D1C-4847-A234-AA0196A99C98}" presName="root2" presStyleCnt="0"/>
      <dgm:spPr/>
    </dgm:pt>
    <dgm:pt modelId="{037E1E8F-2EC1-4B7D-83E5-F30EC1B57CB8}" type="pres">
      <dgm:prSet presAssocID="{27D31552-6D1C-4847-A234-AA0196A99C98}" presName="LevelTwoTextNode" presStyleLbl="node4" presStyleIdx="1" presStyleCnt="3" custScaleX="127454">
        <dgm:presLayoutVars>
          <dgm:chPref val="3"/>
        </dgm:presLayoutVars>
      </dgm:prSet>
      <dgm:spPr/>
      <dgm:t>
        <a:bodyPr/>
        <a:lstStyle/>
        <a:p>
          <a:endParaRPr lang="zh-CN" altLang="en-US"/>
        </a:p>
      </dgm:t>
    </dgm:pt>
    <dgm:pt modelId="{9D9E0A31-79BA-4318-9128-F354D2BA51BE}" type="pres">
      <dgm:prSet presAssocID="{27D31552-6D1C-4847-A234-AA0196A99C98}" presName="level3hierChild" presStyleCnt="0"/>
      <dgm:spPr/>
    </dgm:pt>
    <dgm:pt modelId="{6E0CBEBA-931F-4219-9925-3027D84AD644}" type="pres">
      <dgm:prSet presAssocID="{6F44B706-AC5A-4DE1-B537-0452F6579FEA}" presName="conn2-1" presStyleLbl="parChTrans1D3" presStyleIdx="1" presStyleCnt="2"/>
      <dgm:spPr/>
      <dgm:t>
        <a:bodyPr/>
        <a:lstStyle/>
        <a:p>
          <a:endParaRPr lang="zh-CN" altLang="en-US"/>
        </a:p>
      </dgm:t>
    </dgm:pt>
    <dgm:pt modelId="{1D227242-1409-4E94-9FBF-0FE259132C1C}" type="pres">
      <dgm:prSet presAssocID="{6F44B706-AC5A-4DE1-B537-0452F6579FEA}" presName="connTx" presStyleLbl="parChTrans1D3" presStyleIdx="1" presStyleCnt="2"/>
      <dgm:spPr/>
      <dgm:t>
        <a:bodyPr/>
        <a:lstStyle/>
        <a:p>
          <a:endParaRPr lang="zh-CN" altLang="en-US"/>
        </a:p>
      </dgm:t>
    </dgm:pt>
    <dgm:pt modelId="{AC508206-CE24-4084-B258-15879D246EB5}" type="pres">
      <dgm:prSet presAssocID="{13C52567-1F24-4DD1-8703-AFF4A2AA35AC}" presName="root2" presStyleCnt="0"/>
      <dgm:spPr/>
    </dgm:pt>
    <dgm:pt modelId="{086151B7-ACF7-48F8-B310-786CB83898F2}" type="pres">
      <dgm:prSet presAssocID="{13C52567-1F24-4DD1-8703-AFF4A2AA35AC}" presName="LevelTwoTextNode" presStyleLbl="node3" presStyleIdx="1" presStyleCnt="2">
        <dgm:presLayoutVars>
          <dgm:chPref val="3"/>
        </dgm:presLayoutVars>
      </dgm:prSet>
      <dgm:spPr/>
      <dgm:t>
        <a:bodyPr/>
        <a:lstStyle/>
        <a:p>
          <a:endParaRPr lang="zh-CN" altLang="en-US"/>
        </a:p>
      </dgm:t>
    </dgm:pt>
    <dgm:pt modelId="{BF8D7D08-CE97-4613-B147-B06A5E05E3A5}" type="pres">
      <dgm:prSet presAssocID="{13C52567-1F24-4DD1-8703-AFF4A2AA35AC}" presName="level3hierChild" presStyleCnt="0"/>
      <dgm:spPr/>
    </dgm:pt>
    <dgm:pt modelId="{7BD92130-7CC6-4A25-B7E1-AAABEF4F391C}" type="pres">
      <dgm:prSet presAssocID="{90F32238-C7A3-4465-94BA-FA66C6781426}" presName="conn2-1" presStyleLbl="parChTrans1D4" presStyleIdx="2" presStyleCnt="3"/>
      <dgm:spPr/>
      <dgm:t>
        <a:bodyPr/>
        <a:lstStyle/>
        <a:p>
          <a:endParaRPr lang="zh-CN" altLang="en-US"/>
        </a:p>
      </dgm:t>
    </dgm:pt>
    <dgm:pt modelId="{012417CA-E720-4F57-A89B-01FCB539C188}" type="pres">
      <dgm:prSet presAssocID="{90F32238-C7A3-4465-94BA-FA66C6781426}" presName="connTx" presStyleLbl="parChTrans1D4" presStyleIdx="2" presStyleCnt="3"/>
      <dgm:spPr/>
      <dgm:t>
        <a:bodyPr/>
        <a:lstStyle/>
        <a:p>
          <a:endParaRPr lang="zh-CN" altLang="en-US"/>
        </a:p>
      </dgm:t>
    </dgm:pt>
    <dgm:pt modelId="{4C871F8F-A750-4DAC-BC9F-B8CD427DAF5A}" type="pres">
      <dgm:prSet presAssocID="{B207B2AA-D6DD-4B02-AC56-8A4596898356}" presName="root2" presStyleCnt="0"/>
      <dgm:spPr/>
    </dgm:pt>
    <dgm:pt modelId="{E88DF259-C9C1-4356-8D80-804FFEE31D2B}" type="pres">
      <dgm:prSet presAssocID="{B207B2AA-D6DD-4B02-AC56-8A4596898356}" presName="LevelTwoTextNode" presStyleLbl="node4" presStyleIdx="2" presStyleCnt="3" custScaleX="141114" custScaleY="165260">
        <dgm:presLayoutVars>
          <dgm:chPref val="3"/>
        </dgm:presLayoutVars>
      </dgm:prSet>
      <dgm:spPr/>
      <dgm:t>
        <a:bodyPr/>
        <a:lstStyle/>
        <a:p>
          <a:endParaRPr lang="zh-CN" altLang="en-US"/>
        </a:p>
      </dgm:t>
    </dgm:pt>
    <dgm:pt modelId="{71846738-3221-47F0-8BBA-D1869195A2A0}" type="pres">
      <dgm:prSet presAssocID="{B207B2AA-D6DD-4B02-AC56-8A4596898356}" presName="level3hierChild" presStyleCnt="0"/>
      <dgm:spPr/>
    </dgm:pt>
  </dgm:ptLst>
  <dgm:cxnLst>
    <dgm:cxn modelId="{17F5B6D7-D957-488F-93A5-F969A0E50296}" type="presOf" srcId="{B17801D3-F111-4925-8344-860ADA284A4F}" destId="{E31D667A-1557-4002-8BED-8AFDA3F03FFD}" srcOrd="1" destOrd="0" presId="urn:microsoft.com/office/officeart/2005/8/layout/hierarchy2"/>
    <dgm:cxn modelId="{7333A5B6-913A-436A-9D84-2D16A5601CB1}" srcId="{775C40CA-9CF3-4B73-A981-CD4166D64DA7}" destId="{B6BA53D6-7F02-4DD0-AC38-2C10532BC088}" srcOrd="0" destOrd="0" parTransId="{B381F304-98EE-41F2-A401-929E2D776D41}" sibTransId="{DD629EC7-936B-4B33-A677-9D51A653954F}"/>
    <dgm:cxn modelId="{5DDB94AC-8989-4C69-8239-18DDBAF248E5}" type="presOf" srcId="{92DA60C7-EE92-4642-A367-B458E6E40EAD}" destId="{17DF6219-E9F9-44EC-BEED-443601324F10}" srcOrd="0" destOrd="0" presId="urn:microsoft.com/office/officeart/2005/8/layout/hierarchy2"/>
    <dgm:cxn modelId="{5FCED323-54C1-4F8D-B9D7-61E1093296F3}" srcId="{16AA6F2A-6E20-45B7-91C6-3FC8321366EB}" destId="{775C40CA-9CF3-4B73-A981-CD4166D64DA7}" srcOrd="0" destOrd="0" parTransId="{92DA60C7-EE92-4642-A367-B458E6E40EAD}" sibTransId="{68FA063E-BDAA-4510-B2EF-9B37FF85E3DF}"/>
    <dgm:cxn modelId="{CB513599-68D0-4446-8BCD-E15B6B3E40FA}" type="presOf" srcId="{13C52567-1F24-4DD1-8703-AFF4A2AA35AC}" destId="{086151B7-ACF7-48F8-B310-786CB83898F2}" srcOrd="0" destOrd="0" presId="urn:microsoft.com/office/officeart/2005/8/layout/hierarchy2"/>
    <dgm:cxn modelId="{06DA40E8-86A8-49AF-8C04-86048B7E920D}" type="presOf" srcId="{B381F304-98EE-41F2-A401-929E2D776D41}" destId="{011EB895-3B50-4DB8-B250-60339435E1ED}" srcOrd="0" destOrd="0" presId="urn:microsoft.com/office/officeart/2005/8/layout/hierarchy2"/>
    <dgm:cxn modelId="{92EC3C0C-A6BF-4F4C-AEBE-275CDD934B33}" type="presOf" srcId="{B17801D3-F111-4925-8344-860ADA284A4F}" destId="{88602076-BBB0-4E2F-8C65-17129096FEC5}" srcOrd="0" destOrd="0" presId="urn:microsoft.com/office/officeart/2005/8/layout/hierarchy2"/>
    <dgm:cxn modelId="{C9B64AEE-DD8C-4D3E-8133-B6B26CF97284}" type="presOf" srcId="{B6BA53D6-7F02-4DD0-AC38-2C10532BC088}" destId="{AD76B456-5BF5-486D-8E09-D607AEB83E9F}" srcOrd="0" destOrd="0" presId="urn:microsoft.com/office/officeart/2005/8/layout/hierarchy2"/>
    <dgm:cxn modelId="{ADE98833-C62B-4E85-A9E0-76341FDFE61E}" type="presOf" srcId="{90F32238-C7A3-4465-94BA-FA66C6781426}" destId="{7BD92130-7CC6-4A25-B7E1-AAABEF4F391C}" srcOrd="0" destOrd="0" presId="urn:microsoft.com/office/officeart/2005/8/layout/hierarchy2"/>
    <dgm:cxn modelId="{5D98116D-6AE0-4C4A-9C8C-31DE41F887EF}" type="presOf" srcId="{775C40CA-9CF3-4B73-A981-CD4166D64DA7}" destId="{DAFAC41F-0207-46B7-BE4E-0C47B27F7C44}" srcOrd="0" destOrd="0" presId="urn:microsoft.com/office/officeart/2005/8/layout/hierarchy2"/>
    <dgm:cxn modelId="{D2D02451-06B3-4B1B-9C63-B8DE1996000B}" type="presOf" srcId="{B381F304-98EE-41F2-A401-929E2D776D41}" destId="{5F8E53DF-BFCD-47DF-B30B-D76C695330F7}" srcOrd="1" destOrd="0" presId="urn:microsoft.com/office/officeart/2005/8/layout/hierarchy2"/>
    <dgm:cxn modelId="{9B9DDE2B-68B2-4729-85D7-82B5D900C18F}" srcId="{775C40CA-9CF3-4B73-A981-CD4166D64DA7}" destId="{13C52567-1F24-4DD1-8703-AFF4A2AA35AC}" srcOrd="1" destOrd="0" parTransId="{6F44B706-AC5A-4DE1-B537-0452F6579FEA}" sibTransId="{DE061D85-465E-4CDA-8639-C9EDD6A7CD94}"/>
    <dgm:cxn modelId="{D6FAC650-E3C8-4520-A128-AD4206D9C304}" type="presOf" srcId="{16AA6F2A-6E20-45B7-91C6-3FC8321366EB}" destId="{2BC3C4FC-39DC-40FD-ACCF-8E2502BF4325}" srcOrd="0" destOrd="0" presId="urn:microsoft.com/office/officeart/2005/8/layout/hierarchy2"/>
    <dgm:cxn modelId="{9AC5DA96-F0C8-4B2F-B8BA-7C6031CFD6AF}" type="presOf" srcId="{B207B2AA-D6DD-4B02-AC56-8A4596898356}" destId="{E88DF259-C9C1-4356-8D80-804FFEE31D2B}" srcOrd="0" destOrd="0" presId="urn:microsoft.com/office/officeart/2005/8/layout/hierarchy2"/>
    <dgm:cxn modelId="{D64974F8-F880-49B4-BACA-A7958CE8FB61}" srcId="{B6BA53D6-7F02-4DD0-AC38-2C10532BC088}" destId="{27D31552-6D1C-4847-A234-AA0196A99C98}" srcOrd="1" destOrd="0" parTransId="{916AE7FE-7D13-4819-A6A4-AB15E10D6FA4}" sibTransId="{AB0FD24B-B429-477E-899D-CC798CDDB9AB}"/>
    <dgm:cxn modelId="{C3E76A9F-8CB7-4A75-977E-4BF6AC2400E5}" type="presOf" srcId="{E76516E9-D3B5-4370-A5B1-1D12AD27EE33}" destId="{344D725F-6028-429F-AE9A-10113FBB847A}" srcOrd="0" destOrd="0" presId="urn:microsoft.com/office/officeart/2005/8/layout/hierarchy2"/>
    <dgm:cxn modelId="{CABD2702-78E2-4910-A3C0-0B406616290F}" srcId="{13C52567-1F24-4DD1-8703-AFF4A2AA35AC}" destId="{B207B2AA-D6DD-4B02-AC56-8A4596898356}" srcOrd="0" destOrd="0" parTransId="{90F32238-C7A3-4465-94BA-FA66C6781426}" sibTransId="{D5649CC2-D6B0-4B92-B1EC-C79DD52F7DDA}"/>
    <dgm:cxn modelId="{68A282C8-7DF0-445B-ABF9-2AA40E0C07F9}" srcId="{B6BA53D6-7F02-4DD0-AC38-2C10532BC088}" destId="{E76516E9-D3B5-4370-A5B1-1D12AD27EE33}" srcOrd="0" destOrd="0" parTransId="{B17801D3-F111-4925-8344-860ADA284A4F}" sibTransId="{81215151-1917-4B97-93F4-403D68B4A70E}"/>
    <dgm:cxn modelId="{A071E095-5295-4235-A906-2E22D25C068B}" type="presOf" srcId="{916AE7FE-7D13-4819-A6A4-AB15E10D6FA4}" destId="{E80CC69D-4FB9-40EB-B423-4BCD7CA00FA6}" srcOrd="1" destOrd="0" presId="urn:microsoft.com/office/officeart/2005/8/layout/hierarchy2"/>
    <dgm:cxn modelId="{E235AC30-C2B9-42E2-A29F-940EFC3F673A}" type="presOf" srcId="{916AE7FE-7D13-4819-A6A4-AB15E10D6FA4}" destId="{1A031A44-935E-49CA-A3C9-58350789D10D}" srcOrd="0" destOrd="0" presId="urn:microsoft.com/office/officeart/2005/8/layout/hierarchy2"/>
    <dgm:cxn modelId="{E98528F9-099F-4C35-BF93-2892D9905726}" type="presOf" srcId="{90F32238-C7A3-4465-94BA-FA66C6781426}" destId="{012417CA-E720-4F57-A89B-01FCB539C188}" srcOrd="1" destOrd="0" presId="urn:microsoft.com/office/officeart/2005/8/layout/hierarchy2"/>
    <dgm:cxn modelId="{FCF6E6CC-2A8D-41E6-92D7-C025BE47E8C1}" type="presOf" srcId="{92DA60C7-EE92-4642-A367-B458E6E40EAD}" destId="{2AFB5FC0-40B5-427A-BA08-8618266E2B89}" srcOrd="1" destOrd="0" presId="urn:microsoft.com/office/officeart/2005/8/layout/hierarchy2"/>
    <dgm:cxn modelId="{3BE12EA4-49DF-43A6-8E09-A04559F8DA13}" type="presOf" srcId="{6F44B706-AC5A-4DE1-B537-0452F6579FEA}" destId="{1D227242-1409-4E94-9FBF-0FE259132C1C}" srcOrd="1" destOrd="0" presId="urn:microsoft.com/office/officeart/2005/8/layout/hierarchy2"/>
    <dgm:cxn modelId="{6CF79826-4F9B-4BEC-92BC-CC35455EA191}" type="presOf" srcId="{6F44B706-AC5A-4DE1-B537-0452F6579FEA}" destId="{6E0CBEBA-931F-4219-9925-3027D84AD644}" srcOrd="0" destOrd="0" presId="urn:microsoft.com/office/officeart/2005/8/layout/hierarchy2"/>
    <dgm:cxn modelId="{A646B905-C362-44AC-B644-8C5E7CE565D8}" type="presOf" srcId="{27D31552-6D1C-4847-A234-AA0196A99C98}" destId="{037E1E8F-2EC1-4B7D-83E5-F30EC1B57CB8}" srcOrd="0" destOrd="0" presId="urn:microsoft.com/office/officeart/2005/8/layout/hierarchy2"/>
    <dgm:cxn modelId="{BD061A85-A1D1-4D45-8580-FC72F21163ED}" srcId="{B84BFDC6-420F-470F-A3EA-709BF3144BAC}" destId="{16AA6F2A-6E20-45B7-91C6-3FC8321366EB}" srcOrd="0" destOrd="0" parTransId="{687A3880-2929-47C6-B2F6-7CE7083B1AEE}" sibTransId="{66235250-ADAA-4ED7-B0D0-0355F5F83734}"/>
    <dgm:cxn modelId="{F38738D4-B63A-42A0-8511-F96B2A887BAA}" type="presOf" srcId="{B84BFDC6-420F-470F-A3EA-709BF3144BAC}" destId="{1B4F3394-CE5D-4436-99FF-69B2E9C8B357}" srcOrd="0" destOrd="0" presId="urn:microsoft.com/office/officeart/2005/8/layout/hierarchy2"/>
    <dgm:cxn modelId="{9CAEE20D-CF15-42F0-B3CB-5E7878BF9F63}" type="presParOf" srcId="{1B4F3394-CE5D-4436-99FF-69B2E9C8B357}" destId="{EFDC7846-8DE4-4FF9-91A9-9A48FA760E9C}" srcOrd="0" destOrd="0" presId="urn:microsoft.com/office/officeart/2005/8/layout/hierarchy2"/>
    <dgm:cxn modelId="{4884009A-84C3-4AAF-8F21-F87BAC48C7A5}" type="presParOf" srcId="{EFDC7846-8DE4-4FF9-91A9-9A48FA760E9C}" destId="{2BC3C4FC-39DC-40FD-ACCF-8E2502BF4325}" srcOrd="0" destOrd="0" presId="urn:microsoft.com/office/officeart/2005/8/layout/hierarchy2"/>
    <dgm:cxn modelId="{914ED596-EF47-444E-AA95-D61999EEF6CB}" type="presParOf" srcId="{EFDC7846-8DE4-4FF9-91A9-9A48FA760E9C}" destId="{BE57AFE8-6004-43ED-829F-9B6A212E5FDF}" srcOrd="1" destOrd="0" presId="urn:microsoft.com/office/officeart/2005/8/layout/hierarchy2"/>
    <dgm:cxn modelId="{5D3DD747-88A7-4F47-AD54-DB1A58438FD8}" type="presParOf" srcId="{BE57AFE8-6004-43ED-829F-9B6A212E5FDF}" destId="{17DF6219-E9F9-44EC-BEED-443601324F10}" srcOrd="0" destOrd="0" presId="urn:microsoft.com/office/officeart/2005/8/layout/hierarchy2"/>
    <dgm:cxn modelId="{2529E09A-C08B-4F91-8127-420BBAA313B8}" type="presParOf" srcId="{17DF6219-E9F9-44EC-BEED-443601324F10}" destId="{2AFB5FC0-40B5-427A-BA08-8618266E2B89}" srcOrd="0" destOrd="0" presId="urn:microsoft.com/office/officeart/2005/8/layout/hierarchy2"/>
    <dgm:cxn modelId="{59A0660D-01A7-49F5-BCD0-6AB633A2CE2A}" type="presParOf" srcId="{BE57AFE8-6004-43ED-829F-9B6A212E5FDF}" destId="{DA4EC1D0-53F9-4899-93F4-582AF4B4AC02}" srcOrd="1" destOrd="0" presId="urn:microsoft.com/office/officeart/2005/8/layout/hierarchy2"/>
    <dgm:cxn modelId="{C6168702-E967-4233-BBB1-5DAA30A3CE27}" type="presParOf" srcId="{DA4EC1D0-53F9-4899-93F4-582AF4B4AC02}" destId="{DAFAC41F-0207-46B7-BE4E-0C47B27F7C44}" srcOrd="0" destOrd="0" presId="urn:microsoft.com/office/officeart/2005/8/layout/hierarchy2"/>
    <dgm:cxn modelId="{AE95020D-85C3-4F5F-9FA8-1EABA399183D}" type="presParOf" srcId="{DA4EC1D0-53F9-4899-93F4-582AF4B4AC02}" destId="{06A68F92-5F5A-41F3-AEDF-5D6458A40CC5}" srcOrd="1" destOrd="0" presId="urn:microsoft.com/office/officeart/2005/8/layout/hierarchy2"/>
    <dgm:cxn modelId="{774B3949-EBE6-4489-92C5-AE1F3AEEBBF1}" type="presParOf" srcId="{06A68F92-5F5A-41F3-AEDF-5D6458A40CC5}" destId="{011EB895-3B50-4DB8-B250-60339435E1ED}" srcOrd="0" destOrd="0" presId="urn:microsoft.com/office/officeart/2005/8/layout/hierarchy2"/>
    <dgm:cxn modelId="{1B8A3455-D761-4F94-90CD-D1A1EC194316}" type="presParOf" srcId="{011EB895-3B50-4DB8-B250-60339435E1ED}" destId="{5F8E53DF-BFCD-47DF-B30B-D76C695330F7}" srcOrd="0" destOrd="0" presId="urn:microsoft.com/office/officeart/2005/8/layout/hierarchy2"/>
    <dgm:cxn modelId="{6AF75156-A678-4D7D-9AC1-98BA04AB192E}" type="presParOf" srcId="{06A68F92-5F5A-41F3-AEDF-5D6458A40CC5}" destId="{193B9010-639E-48A2-AD9B-DAB52EC6A9F3}" srcOrd="1" destOrd="0" presId="urn:microsoft.com/office/officeart/2005/8/layout/hierarchy2"/>
    <dgm:cxn modelId="{57BEBA18-E036-4626-9815-93EA06A41372}" type="presParOf" srcId="{193B9010-639E-48A2-AD9B-DAB52EC6A9F3}" destId="{AD76B456-5BF5-486D-8E09-D607AEB83E9F}" srcOrd="0" destOrd="0" presId="urn:microsoft.com/office/officeart/2005/8/layout/hierarchy2"/>
    <dgm:cxn modelId="{7B83038F-29FE-4501-A91E-4CBE06CDAA04}" type="presParOf" srcId="{193B9010-639E-48A2-AD9B-DAB52EC6A9F3}" destId="{C0DEE74D-E654-4188-96A2-659B2A82DC59}" srcOrd="1" destOrd="0" presId="urn:microsoft.com/office/officeart/2005/8/layout/hierarchy2"/>
    <dgm:cxn modelId="{61E56604-9C59-4E72-8ACC-90CCF8ED5071}" type="presParOf" srcId="{C0DEE74D-E654-4188-96A2-659B2A82DC59}" destId="{88602076-BBB0-4E2F-8C65-17129096FEC5}" srcOrd="0" destOrd="0" presId="urn:microsoft.com/office/officeart/2005/8/layout/hierarchy2"/>
    <dgm:cxn modelId="{010336EB-7154-4B33-86DD-EA4B91550C1B}" type="presParOf" srcId="{88602076-BBB0-4E2F-8C65-17129096FEC5}" destId="{E31D667A-1557-4002-8BED-8AFDA3F03FFD}" srcOrd="0" destOrd="0" presId="urn:microsoft.com/office/officeart/2005/8/layout/hierarchy2"/>
    <dgm:cxn modelId="{A8447ACC-E90A-4390-AF4A-85D8357E6A82}" type="presParOf" srcId="{C0DEE74D-E654-4188-96A2-659B2A82DC59}" destId="{CB0C2D6C-3462-4FBB-81CC-A14834987C3B}" srcOrd="1" destOrd="0" presId="urn:microsoft.com/office/officeart/2005/8/layout/hierarchy2"/>
    <dgm:cxn modelId="{5F1873FF-19EB-4B25-A212-CDB9022FC27F}" type="presParOf" srcId="{CB0C2D6C-3462-4FBB-81CC-A14834987C3B}" destId="{344D725F-6028-429F-AE9A-10113FBB847A}" srcOrd="0" destOrd="0" presId="urn:microsoft.com/office/officeart/2005/8/layout/hierarchy2"/>
    <dgm:cxn modelId="{59FACC42-8C7E-4639-A2FC-55C5D6C995AC}" type="presParOf" srcId="{CB0C2D6C-3462-4FBB-81CC-A14834987C3B}" destId="{17E8CBFC-8B57-4B48-B778-F9DE0F7E392D}" srcOrd="1" destOrd="0" presId="urn:microsoft.com/office/officeart/2005/8/layout/hierarchy2"/>
    <dgm:cxn modelId="{3B4F087A-18CF-4122-8A2E-94825161FFF2}" type="presParOf" srcId="{C0DEE74D-E654-4188-96A2-659B2A82DC59}" destId="{1A031A44-935E-49CA-A3C9-58350789D10D}" srcOrd="2" destOrd="0" presId="urn:microsoft.com/office/officeart/2005/8/layout/hierarchy2"/>
    <dgm:cxn modelId="{2C5011E7-FB62-499C-B2BC-85762072BFB4}" type="presParOf" srcId="{1A031A44-935E-49CA-A3C9-58350789D10D}" destId="{E80CC69D-4FB9-40EB-B423-4BCD7CA00FA6}" srcOrd="0" destOrd="0" presId="urn:microsoft.com/office/officeart/2005/8/layout/hierarchy2"/>
    <dgm:cxn modelId="{C7A65025-B5DB-413E-BFEC-D39D993F6AAA}" type="presParOf" srcId="{C0DEE74D-E654-4188-96A2-659B2A82DC59}" destId="{6A877BBF-C489-4871-B7DB-92836BC4F6B3}" srcOrd="3" destOrd="0" presId="urn:microsoft.com/office/officeart/2005/8/layout/hierarchy2"/>
    <dgm:cxn modelId="{6FF2C4B2-8D44-40AB-8E3D-680B7A9954CE}" type="presParOf" srcId="{6A877BBF-C489-4871-B7DB-92836BC4F6B3}" destId="{037E1E8F-2EC1-4B7D-83E5-F30EC1B57CB8}" srcOrd="0" destOrd="0" presId="urn:microsoft.com/office/officeart/2005/8/layout/hierarchy2"/>
    <dgm:cxn modelId="{2AA62EDE-BE1D-43B2-90ED-773FAAF3281C}" type="presParOf" srcId="{6A877BBF-C489-4871-B7DB-92836BC4F6B3}" destId="{9D9E0A31-79BA-4318-9128-F354D2BA51BE}" srcOrd="1" destOrd="0" presId="urn:microsoft.com/office/officeart/2005/8/layout/hierarchy2"/>
    <dgm:cxn modelId="{4701EA52-C553-4B99-B853-31FC43901BAE}" type="presParOf" srcId="{06A68F92-5F5A-41F3-AEDF-5D6458A40CC5}" destId="{6E0CBEBA-931F-4219-9925-3027D84AD644}" srcOrd="2" destOrd="0" presId="urn:microsoft.com/office/officeart/2005/8/layout/hierarchy2"/>
    <dgm:cxn modelId="{B9738FD0-D22E-455F-ABAE-5BAC07D75ABD}" type="presParOf" srcId="{6E0CBEBA-931F-4219-9925-3027D84AD644}" destId="{1D227242-1409-4E94-9FBF-0FE259132C1C}" srcOrd="0" destOrd="0" presId="urn:microsoft.com/office/officeart/2005/8/layout/hierarchy2"/>
    <dgm:cxn modelId="{557337D9-2167-457B-88ED-9607BBB2C583}" type="presParOf" srcId="{06A68F92-5F5A-41F3-AEDF-5D6458A40CC5}" destId="{AC508206-CE24-4084-B258-15879D246EB5}" srcOrd="3" destOrd="0" presId="urn:microsoft.com/office/officeart/2005/8/layout/hierarchy2"/>
    <dgm:cxn modelId="{32D25602-4D7E-4CD8-ACCB-71A6FCD879C7}" type="presParOf" srcId="{AC508206-CE24-4084-B258-15879D246EB5}" destId="{086151B7-ACF7-48F8-B310-786CB83898F2}" srcOrd="0" destOrd="0" presId="urn:microsoft.com/office/officeart/2005/8/layout/hierarchy2"/>
    <dgm:cxn modelId="{6F27CFF2-DF9C-47B8-BAE5-9AFADD5FCBF2}" type="presParOf" srcId="{AC508206-CE24-4084-B258-15879D246EB5}" destId="{BF8D7D08-CE97-4613-B147-B06A5E05E3A5}" srcOrd="1" destOrd="0" presId="urn:microsoft.com/office/officeart/2005/8/layout/hierarchy2"/>
    <dgm:cxn modelId="{2A38FBBA-1096-4AF4-A7FF-1370DA575D36}" type="presParOf" srcId="{BF8D7D08-CE97-4613-B147-B06A5E05E3A5}" destId="{7BD92130-7CC6-4A25-B7E1-AAABEF4F391C}" srcOrd="0" destOrd="0" presId="urn:microsoft.com/office/officeart/2005/8/layout/hierarchy2"/>
    <dgm:cxn modelId="{2477FB2A-3376-4D2D-977D-02CA80DE264E}" type="presParOf" srcId="{7BD92130-7CC6-4A25-B7E1-AAABEF4F391C}" destId="{012417CA-E720-4F57-A89B-01FCB539C188}" srcOrd="0" destOrd="0" presId="urn:microsoft.com/office/officeart/2005/8/layout/hierarchy2"/>
    <dgm:cxn modelId="{F2472098-4C52-4F1F-B453-7DD049182B76}" type="presParOf" srcId="{BF8D7D08-CE97-4613-B147-B06A5E05E3A5}" destId="{4C871F8F-A750-4DAC-BC9F-B8CD427DAF5A}" srcOrd="1" destOrd="0" presId="urn:microsoft.com/office/officeart/2005/8/layout/hierarchy2"/>
    <dgm:cxn modelId="{6B55302B-36AD-42E9-BCD6-EF8E1E4BEC80}" type="presParOf" srcId="{4C871F8F-A750-4DAC-BC9F-B8CD427DAF5A}" destId="{E88DF259-C9C1-4356-8D80-804FFEE31D2B}" srcOrd="0" destOrd="0" presId="urn:microsoft.com/office/officeart/2005/8/layout/hierarchy2"/>
    <dgm:cxn modelId="{EE3345C8-926C-4BA1-88DD-077AF7A2E8A5}" type="presParOf" srcId="{4C871F8F-A750-4DAC-BC9F-B8CD427DAF5A}" destId="{71846738-3221-47F0-8BBA-D1869195A2A0}" srcOrd="1" destOrd="0" presId="urn:microsoft.com/office/officeart/2005/8/layout/hierarchy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AEF349-6508-4F8C-BEF1-8702754B1DA7}"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zh-CN" altLang="en-US"/>
        </a:p>
      </dgm:t>
    </dgm:pt>
    <dgm:pt modelId="{D65B7607-3935-4CD3-88BC-7CE59614D93D}">
      <dgm:prSet phldrT="[文本]" custT="1"/>
      <dgm:spPr>
        <a:solidFill>
          <a:srgbClr val="FF0000"/>
        </a:solidFill>
      </dgm:spPr>
      <dgm:t>
        <a:bodyPr/>
        <a:lstStyle/>
        <a:p>
          <a:r>
            <a:rPr lang="zh-CN" altLang="en-US" sz="1800" b="1" dirty="0" smtClean="0"/>
            <a:t>提出申请</a:t>
          </a:r>
          <a:endParaRPr lang="en-US" altLang="zh-CN" sz="1800" b="1" dirty="0" smtClean="0"/>
        </a:p>
        <a:p>
          <a:r>
            <a:rPr lang="en-US" altLang="zh-CN" sz="1600" b="1" dirty="0" smtClean="0"/>
            <a:t>【</a:t>
          </a:r>
          <a:r>
            <a:rPr lang="zh-CN" altLang="en-US" sz="1600" b="1" dirty="0" smtClean="0"/>
            <a:t>经费预算</a:t>
          </a:r>
          <a:r>
            <a:rPr lang="en-US" altLang="zh-CN" sz="1600" b="1" dirty="0" smtClean="0"/>
            <a:t>】</a:t>
          </a:r>
          <a:endParaRPr lang="zh-CN" altLang="en-US" sz="1600" b="1" dirty="0"/>
        </a:p>
      </dgm:t>
    </dgm:pt>
    <dgm:pt modelId="{BACFB118-26EB-4A94-ACCC-F1E98C7B72AE}" type="parTrans" cxnId="{18D16F3F-8153-486E-B0FF-16B78322E6E7}">
      <dgm:prSet/>
      <dgm:spPr/>
      <dgm:t>
        <a:bodyPr/>
        <a:lstStyle/>
        <a:p>
          <a:endParaRPr lang="zh-CN" altLang="en-US" sz="1600" b="1"/>
        </a:p>
      </dgm:t>
    </dgm:pt>
    <dgm:pt modelId="{8B0430E2-8396-4D80-A6F3-FBF706796E43}" type="sibTrans" cxnId="{18D16F3F-8153-486E-B0FF-16B78322E6E7}">
      <dgm:prSet/>
      <dgm:spPr/>
      <dgm:t>
        <a:bodyPr/>
        <a:lstStyle/>
        <a:p>
          <a:endParaRPr lang="zh-CN" altLang="en-US" sz="1600" b="1"/>
        </a:p>
      </dgm:t>
    </dgm:pt>
    <dgm:pt modelId="{7CD3130D-54C7-42A9-918D-378F513E301C}">
      <dgm:prSet phldrT="[文本]" custT="1"/>
      <dgm:spPr>
        <a:solidFill>
          <a:srgbClr val="FF0000"/>
        </a:solidFill>
      </dgm:spPr>
      <dgm:t>
        <a:bodyPr/>
        <a:lstStyle/>
        <a:p>
          <a:r>
            <a:rPr lang="zh-CN" altLang="en-US" sz="1800" b="1" dirty="0" smtClean="0"/>
            <a:t>立项批准</a:t>
          </a:r>
          <a:endParaRPr lang="en-US" altLang="zh-CN" sz="1800" b="1" dirty="0" smtClean="0"/>
        </a:p>
        <a:p>
          <a:r>
            <a:rPr lang="en-US" altLang="zh-CN" sz="1200" b="1" dirty="0" smtClean="0"/>
            <a:t>【</a:t>
          </a:r>
          <a:r>
            <a:rPr lang="zh-CN" altLang="en-US" sz="1200" b="1" dirty="0" smtClean="0"/>
            <a:t>签订</a:t>
          </a:r>
          <a:r>
            <a:rPr lang="zh-CN" altLang="en-US" sz="1200" b="1" dirty="0" smtClean="0">
              <a:solidFill>
                <a:schemeClr val="bg1"/>
              </a:solidFill>
            </a:rPr>
            <a:t>合同、</a:t>
          </a:r>
          <a:r>
            <a:rPr lang="zh-CN" altLang="en-US" sz="1200" b="1" dirty="0" smtClean="0"/>
            <a:t>下达预算拨入经费</a:t>
          </a:r>
          <a:r>
            <a:rPr lang="en-US" altLang="zh-CN" sz="1200" b="1" dirty="0" smtClean="0"/>
            <a:t>】</a:t>
          </a:r>
          <a:endParaRPr lang="zh-CN" altLang="en-US" sz="1200" b="1" dirty="0"/>
        </a:p>
      </dgm:t>
    </dgm:pt>
    <dgm:pt modelId="{1D89FB23-DC13-4EAB-90B8-B9BF1F49EDD7}" type="parTrans" cxnId="{A2E126B2-0F0C-4AD6-AE0E-6C37CE142A28}">
      <dgm:prSet/>
      <dgm:spPr/>
      <dgm:t>
        <a:bodyPr/>
        <a:lstStyle/>
        <a:p>
          <a:endParaRPr lang="zh-CN" altLang="en-US" sz="1600" b="1"/>
        </a:p>
      </dgm:t>
    </dgm:pt>
    <dgm:pt modelId="{3F29944B-D1AC-478A-80DF-D43AA6C2BD48}" type="sibTrans" cxnId="{A2E126B2-0F0C-4AD6-AE0E-6C37CE142A28}">
      <dgm:prSet/>
      <dgm:spPr/>
      <dgm:t>
        <a:bodyPr/>
        <a:lstStyle/>
        <a:p>
          <a:endParaRPr lang="zh-CN" altLang="en-US" sz="1600" b="1"/>
        </a:p>
      </dgm:t>
    </dgm:pt>
    <dgm:pt modelId="{C58865C9-B4A7-4718-8DDA-66F9874FAF11}">
      <dgm:prSet phldrT="[文本]" custT="1"/>
      <dgm:spPr>
        <a:solidFill>
          <a:srgbClr val="FFFF00"/>
        </a:solidFill>
      </dgm:spPr>
      <dgm:t>
        <a:bodyPr/>
        <a:lstStyle/>
        <a:p>
          <a:r>
            <a:rPr lang="zh-CN" altLang="en-US" sz="1800" b="1" dirty="0" smtClean="0">
              <a:solidFill>
                <a:srgbClr val="0000CC"/>
              </a:solidFill>
            </a:rPr>
            <a:t>项目实施</a:t>
          </a:r>
          <a:endParaRPr lang="en-US" altLang="zh-CN" sz="1800" b="1" dirty="0" smtClean="0">
            <a:solidFill>
              <a:srgbClr val="0000CC"/>
            </a:solidFill>
          </a:endParaRPr>
        </a:p>
        <a:p>
          <a:r>
            <a:rPr lang="en-US" altLang="zh-CN" sz="1400" b="1" dirty="0" smtClean="0">
              <a:solidFill>
                <a:srgbClr val="0000CC"/>
              </a:solidFill>
            </a:rPr>
            <a:t>【</a:t>
          </a:r>
          <a:r>
            <a:rPr lang="zh-CN" altLang="en-US" sz="1400" b="1" dirty="0" smtClean="0">
              <a:solidFill>
                <a:srgbClr val="0000CC"/>
              </a:solidFill>
            </a:rPr>
            <a:t>经费使用、采购、调整、报账</a:t>
          </a:r>
          <a:r>
            <a:rPr lang="en-US" altLang="zh-CN" sz="1400" b="1" dirty="0" smtClean="0">
              <a:solidFill>
                <a:srgbClr val="0000CC"/>
              </a:solidFill>
            </a:rPr>
            <a:t>….】</a:t>
          </a:r>
          <a:endParaRPr lang="zh-CN" altLang="en-US" sz="1400" b="1" dirty="0">
            <a:solidFill>
              <a:srgbClr val="0000CC"/>
            </a:solidFill>
          </a:endParaRPr>
        </a:p>
      </dgm:t>
    </dgm:pt>
    <dgm:pt modelId="{E03F97DB-29FB-4563-B6ED-F12B797BF95A}" type="parTrans" cxnId="{16BFDA56-1FF8-4D6B-AF0D-CCD6D3850826}">
      <dgm:prSet/>
      <dgm:spPr/>
      <dgm:t>
        <a:bodyPr/>
        <a:lstStyle/>
        <a:p>
          <a:endParaRPr lang="zh-CN" altLang="en-US" sz="1600" b="1"/>
        </a:p>
      </dgm:t>
    </dgm:pt>
    <dgm:pt modelId="{9F196A62-7D58-4B73-8E9B-BD4E86960B74}" type="sibTrans" cxnId="{16BFDA56-1FF8-4D6B-AF0D-CCD6D3850826}">
      <dgm:prSet/>
      <dgm:spPr/>
      <dgm:t>
        <a:bodyPr/>
        <a:lstStyle/>
        <a:p>
          <a:endParaRPr lang="zh-CN" altLang="en-US" sz="1600" b="1"/>
        </a:p>
      </dgm:t>
    </dgm:pt>
    <dgm:pt modelId="{A96DF5A6-217B-47CD-B268-AD2342AA9F87}">
      <dgm:prSet phldrT="[文本]" custT="1"/>
      <dgm:spPr>
        <a:solidFill>
          <a:srgbClr val="00B050"/>
        </a:solidFill>
      </dgm:spPr>
      <dgm:t>
        <a:bodyPr/>
        <a:lstStyle/>
        <a:p>
          <a:r>
            <a:rPr lang="zh-CN" altLang="en-US" sz="1800" b="1" dirty="0" smtClean="0"/>
            <a:t>项目结题申请</a:t>
          </a:r>
          <a:endParaRPr lang="en-US" altLang="zh-CN" sz="1800" b="1" dirty="0" smtClean="0"/>
        </a:p>
        <a:p>
          <a:r>
            <a:rPr lang="en-US" altLang="zh-CN" sz="1800" b="1" dirty="0" smtClean="0"/>
            <a:t>【</a:t>
          </a:r>
          <a:r>
            <a:rPr lang="zh-CN" altLang="en-US" sz="1800" b="1" dirty="0" smtClean="0"/>
            <a:t>经费决算</a:t>
          </a:r>
          <a:r>
            <a:rPr lang="en-US" altLang="zh-CN" sz="1800" b="1" dirty="0" smtClean="0"/>
            <a:t>】</a:t>
          </a:r>
          <a:endParaRPr lang="zh-CN" altLang="en-US" sz="1800" b="1" dirty="0"/>
        </a:p>
      </dgm:t>
    </dgm:pt>
    <dgm:pt modelId="{51584BC2-10BE-40DF-A7AB-43281756A70E}" type="parTrans" cxnId="{BA6A599C-0866-4319-8415-91201D73238A}">
      <dgm:prSet/>
      <dgm:spPr/>
      <dgm:t>
        <a:bodyPr/>
        <a:lstStyle/>
        <a:p>
          <a:endParaRPr lang="zh-CN" altLang="en-US" sz="1600" b="1"/>
        </a:p>
      </dgm:t>
    </dgm:pt>
    <dgm:pt modelId="{93C84C38-BF41-4240-8452-FC785EE21E3E}" type="sibTrans" cxnId="{BA6A599C-0866-4319-8415-91201D73238A}">
      <dgm:prSet/>
      <dgm:spPr/>
      <dgm:t>
        <a:bodyPr/>
        <a:lstStyle/>
        <a:p>
          <a:endParaRPr lang="zh-CN" altLang="en-US" sz="1600" b="1"/>
        </a:p>
      </dgm:t>
    </dgm:pt>
    <dgm:pt modelId="{3DAD2AF7-4B0C-4598-829D-D5392FCBF2C3}">
      <dgm:prSet phldrT="[文本]" custT="1"/>
      <dgm:spPr>
        <a:solidFill>
          <a:srgbClr val="00B050"/>
        </a:solidFill>
      </dgm:spPr>
      <dgm:t>
        <a:bodyPr/>
        <a:lstStyle/>
        <a:p>
          <a:r>
            <a:rPr lang="zh-CN" altLang="en-US" sz="1800" b="1" dirty="0" smtClean="0"/>
            <a:t>项目验收或外部检查</a:t>
          </a:r>
          <a:endParaRPr lang="en-US" altLang="zh-CN" sz="1800" b="1" dirty="0" smtClean="0"/>
        </a:p>
        <a:p>
          <a:r>
            <a:rPr lang="en-US" altLang="zh-CN" sz="1800" b="1" dirty="0" smtClean="0"/>
            <a:t>【</a:t>
          </a:r>
          <a:r>
            <a:rPr lang="zh-CN" altLang="en-US" sz="1800" b="1" dirty="0" smtClean="0"/>
            <a:t>经费审核或审计</a:t>
          </a:r>
          <a:r>
            <a:rPr lang="en-US" altLang="zh-CN" sz="1800" b="1" dirty="0" smtClean="0"/>
            <a:t>】</a:t>
          </a:r>
          <a:endParaRPr lang="zh-CN" altLang="en-US" sz="1800" b="1" dirty="0"/>
        </a:p>
      </dgm:t>
    </dgm:pt>
    <dgm:pt modelId="{C3777E55-4B0A-4FB7-8077-52AE95D37102}" type="parTrans" cxnId="{F5585FA6-057C-41C8-B6BD-DCF37A4F7990}">
      <dgm:prSet/>
      <dgm:spPr/>
      <dgm:t>
        <a:bodyPr/>
        <a:lstStyle/>
        <a:p>
          <a:endParaRPr lang="zh-CN" altLang="en-US" sz="1600" b="1"/>
        </a:p>
      </dgm:t>
    </dgm:pt>
    <dgm:pt modelId="{0B696F12-06D4-4AC6-9BA6-F91086791D03}" type="sibTrans" cxnId="{F5585FA6-057C-41C8-B6BD-DCF37A4F7990}">
      <dgm:prSet/>
      <dgm:spPr/>
      <dgm:t>
        <a:bodyPr/>
        <a:lstStyle/>
        <a:p>
          <a:endParaRPr lang="zh-CN" altLang="en-US" sz="1600" b="1"/>
        </a:p>
      </dgm:t>
    </dgm:pt>
    <dgm:pt modelId="{8A804136-A5B8-4D3C-8AB2-324D673A01FA}">
      <dgm:prSet custT="1"/>
      <dgm:spPr>
        <a:solidFill>
          <a:srgbClr val="0070C0"/>
        </a:solidFill>
      </dgm:spPr>
      <dgm:t>
        <a:bodyPr/>
        <a:lstStyle/>
        <a:p>
          <a:r>
            <a:rPr lang="zh-CN" altLang="en-US" sz="1600" b="1" dirty="0" smtClean="0"/>
            <a:t>项目经费经费结转与结余</a:t>
          </a:r>
          <a:endParaRPr lang="zh-CN" altLang="en-US" sz="1600" b="1" dirty="0"/>
        </a:p>
      </dgm:t>
    </dgm:pt>
    <dgm:pt modelId="{B68ADA2A-ABEA-4976-8734-055D1037BFD6}" type="parTrans" cxnId="{C4705291-EABD-4934-A8C9-C2AD66F306E3}">
      <dgm:prSet/>
      <dgm:spPr/>
      <dgm:t>
        <a:bodyPr/>
        <a:lstStyle/>
        <a:p>
          <a:endParaRPr lang="zh-CN" altLang="en-US" sz="1600" b="1"/>
        </a:p>
      </dgm:t>
    </dgm:pt>
    <dgm:pt modelId="{EC8D7BDC-39E5-4D09-9590-09BD136C8208}" type="sibTrans" cxnId="{C4705291-EABD-4934-A8C9-C2AD66F306E3}">
      <dgm:prSet/>
      <dgm:spPr/>
      <dgm:t>
        <a:bodyPr/>
        <a:lstStyle/>
        <a:p>
          <a:endParaRPr lang="zh-CN" altLang="en-US" sz="1600" b="1"/>
        </a:p>
      </dgm:t>
    </dgm:pt>
    <dgm:pt modelId="{3E83710C-6981-483D-BC61-AC05992CE287}">
      <dgm:prSet custT="1"/>
      <dgm:spPr>
        <a:solidFill>
          <a:srgbClr val="0070C0"/>
        </a:solidFill>
      </dgm:spPr>
      <dgm:t>
        <a:bodyPr/>
        <a:lstStyle/>
        <a:p>
          <a:r>
            <a:rPr lang="zh-CN" altLang="en-US" sz="1600" b="1" dirty="0" smtClean="0"/>
            <a:t>科研项目成果</a:t>
          </a:r>
          <a:r>
            <a:rPr lang="en-US" altLang="zh-CN" sz="1600" b="1" dirty="0" smtClean="0"/>
            <a:t>【</a:t>
          </a:r>
          <a:r>
            <a:rPr lang="zh-CN" altLang="en-US" sz="1600" b="1" dirty="0" smtClean="0"/>
            <a:t>评估、入账</a:t>
          </a:r>
          <a:r>
            <a:rPr lang="en-US" altLang="zh-CN" sz="1600" b="1" dirty="0" smtClean="0"/>
            <a:t>】</a:t>
          </a:r>
        </a:p>
        <a:p>
          <a:r>
            <a:rPr lang="zh-CN" altLang="en-US" sz="1600" b="1" dirty="0" smtClean="0"/>
            <a:t>有形资产管理</a:t>
          </a:r>
          <a:endParaRPr lang="zh-CN" altLang="en-US" sz="1600" b="1" dirty="0"/>
        </a:p>
      </dgm:t>
    </dgm:pt>
    <dgm:pt modelId="{8A51C9EB-73B6-4188-A588-1009C8FD7653}" type="parTrans" cxnId="{66B3607E-DAFE-4E26-8199-F75E1ADA230A}">
      <dgm:prSet/>
      <dgm:spPr/>
      <dgm:t>
        <a:bodyPr/>
        <a:lstStyle/>
        <a:p>
          <a:endParaRPr lang="zh-CN" altLang="en-US" sz="1600" b="1"/>
        </a:p>
      </dgm:t>
    </dgm:pt>
    <dgm:pt modelId="{5539B5C0-C615-4E0A-A53A-8FA16C0E56A9}" type="sibTrans" cxnId="{66B3607E-DAFE-4E26-8199-F75E1ADA230A}">
      <dgm:prSet/>
      <dgm:spPr/>
      <dgm:t>
        <a:bodyPr/>
        <a:lstStyle/>
        <a:p>
          <a:endParaRPr lang="zh-CN" altLang="en-US" sz="1600" b="1"/>
        </a:p>
      </dgm:t>
    </dgm:pt>
    <dgm:pt modelId="{5ECB1C2B-13D3-4FD6-8988-85908BD0844F}">
      <dgm:prSet custT="1"/>
      <dgm:spPr>
        <a:solidFill>
          <a:srgbClr val="0070C0"/>
        </a:solidFill>
      </dgm:spPr>
      <dgm:t>
        <a:bodyPr/>
        <a:lstStyle/>
        <a:p>
          <a:r>
            <a:rPr lang="zh-CN" altLang="en-US" sz="1600" b="1" dirty="0" smtClean="0"/>
            <a:t>项目成果转化</a:t>
          </a:r>
          <a:endParaRPr lang="en-US" altLang="zh-CN" sz="1600" b="1" dirty="0" smtClean="0"/>
        </a:p>
        <a:p>
          <a:r>
            <a:rPr lang="en-US" altLang="zh-CN" sz="1600" b="1" dirty="0" smtClean="0"/>
            <a:t>【</a:t>
          </a:r>
          <a:r>
            <a:rPr lang="zh-CN" altLang="en-US" sz="1600" b="1" dirty="0" smtClean="0"/>
            <a:t>自用与他用</a:t>
          </a:r>
          <a:r>
            <a:rPr lang="en-US" altLang="zh-CN" sz="1600" b="1" dirty="0" smtClean="0"/>
            <a:t>】</a:t>
          </a:r>
        </a:p>
        <a:p>
          <a:r>
            <a:rPr lang="en-US" altLang="zh-CN" sz="1600" b="1" dirty="0" smtClean="0"/>
            <a:t>【</a:t>
          </a:r>
          <a:r>
            <a:rPr lang="zh-CN" altLang="en-US" sz="1600" b="1" dirty="0" smtClean="0"/>
            <a:t>所有权与使用权</a:t>
          </a:r>
          <a:r>
            <a:rPr lang="en-US" altLang="zh-CN" sz="1600" b="1" dirty="0" smtClean="0"/>
            <a:t>】</a:t>
          </a:r>
          <a:endParaRPr lang="zh-CN" altLang="en-US" sz="1600" b="1" dirty="0"/>
        </a:p>
      </dgm:t>
    </dgm:pt>
    <dgm:pt modelId="{DF1ECC1D-318B-4EC8-8F22-DC6B87BA77C7}" type="parTrans" cxnId="{448CD4DD-6A17-4224-8E6E-E1D00FC5052A}">
      <dgm:prSet/>
      <dgm:spPr/>
      <dgm:t>
        <a:bodyPr/>
        <a:lstStyle/>
        <a:p>
          <a:endParaRPr lang="zh-CN" altLang="en-US" sz="1600" b="1"/>
        </a:p>
      </dgm:t>
    </dgm:pt>
    <dgm:pt modelId="{BEFCF456-97BE-41C3-94A5-8E2B6E89846D}" type="sibTrans" cxnId="{448CD4DD-6A17-4224-8E6E-E1D00FC5052A}">
      <dgm:prSet/>
      <dgm:spPr/>
      <dgm:t>
        <a:bodyPr/>
        <a:lstStyle/>
        <a:p>
          <a:endParaRPr lang="zh-CN" altLang="en-US" sz="1600" b="1"/>
        </a:p>
      </dgm:t>
    </dgm:pt>
    <dgm:pt modelId="{1FCF73ED-1155-4242-9700-01F0AACE9911}">
      <dgm:prSet custT="1"/>
      <dgm:spPr>
        <a:solidFill>
          <a:srgbClr val="FFC000"/>
        </a:solidFill>
      </dgm:spPr>
      <dgm:t>
        <a:bodyPr/>
        <a:lstStyle/>
        <a:p>
          <a:r>
            <a:rPr lang="zh-CN" altLang="en-US" sz="1800" b="1" dirty="0" smtClean="0"/>
            <a:t>项目绩效与信用</a:t>
          </a:r>
          <a:endParaRPr lang="zh-CN" altLang="en-US" sz="1800" b="1" dirty="0"/>
        </a:p>
      </dgm:t>
    </dgm:pt>
    <dgm:pt modelId="{4DF186E1-EAEF-4926-894E-EAA92C2CEC57}" type="parTrans" cxnId="{46753DA4-2AEA-41A7-BBE3-33265D7BED40}">
      <dgm:prSet/>
      <dgm:spPr/>
      <dgm:t>
        <a:bodyPr/>
        <a:lstStyle/>
        <a:p>
          <a:endParaRPr lang="zh-CN" altLang="en-US" sz="1600" b="1"/>
        </a:p>
      </dgm:t>
    </dgm:pt>
    <dgm:pt modelId="{37A777B3-9A3C-4724-B4C7-1AD38C29172C}" type="sibTrans" cxnId="{46753DA4-2AEA-41A7-BBE3-33265D7BED40}">
      <dgm:prSet/>
      <dgm:spPr/>
      <dgm:t>
        <a:bodyPr/>
        <a:lstStyle/>
        <a:p>
          <a:endParaRPr lang="zh-CN" altLang="en-US" sz="1600" b="1"/>
        </a:p>
      </dgm:t>
    </dgm:pt>
    <dgm:pt modelId="{F80CDAB5-5E7D-4BA4-870E-66C76DD56C25}" type="pres">
      <dgm:prSet presAssocID="{CFAEF349-6508-4F8C-BEF1-8702754B1DA7}" presName="Name0" presStyleCnt="0">
        <dgm:presLayoutVars>
          <dgm:dir/>
          <dgm:resizeHandles val="exact"/>
        </dgm:presLayoutVars>
      </dgm:prSet>
      <dgm:spPr/>
      <dgm:t>
        <a:bodyPr/>
        <a:lstStyle/>
        <a:p>
          <a:endParaRPr lang="zh-CN" altLang="en-US"/>
        </a:p>
      </dgm:t>
    </dgm:pt>
    <dgm:pt modelId="{9BC58CA2-3744-48FC-86C2-DB1414DCF70E}" type="pres">
      <dgm:prSet presAssocID="{CFAEF349-6508-4F8C-BEF1-8702754B1DA7}" presName="cycle" presStyleCnt="0"/>
      <dgm:spPr/>
    </dgm:pt>
    <dgm:pt modelId="{184CA88D-93C5-4DB4-8132-FA8F601E6127}" type="pres">
      <dgm:prSet presAssocID="{D65B7607-3935-4CD3-88BC-7CE59614D93D}" presName="nodeFirstNode" presStyleLbl="node1" presStyleIdx="0" presStyleCnt="9" custScaleX="161943" custScaleY="131506" custRadScaleRad="98937" custRadScaleInc="-6365">
        <dgm:presLayoutVars>
          <dgm:bulletEnabled val="1"/>
        </dgm:presLayoutVars>
      </dgm:prSet>
      <dgm:spPr/>
      <dgm:t>
        <a:bodyPr/>
        <a:lstStyle/>
        <a:p>
          <a:endParaRPr lang="zh-CN" altLang="en-US"/>
        </a:p>
      </dgm:t>
    </dgm:pt>
    <dgm:pt modelId="{BF593CBB-D60B-4F5E-9014-620E49AF14F7}" type="pres">
      <dgm:prSet presAssocID="{8B0430E2-8396-4D80-A6F3-FBF706796E43}" presName="sibTransFirstNode" presStyleLbl="bgShp" presStyleIdx="0" presStyleCnt="1" custScaleX="108119" custLinFactNeighborX="600" custLinFactNeighborY="-2871"/>
      <dgm:spPr/>
      <dgm:t>
        <a:bodyPr/>
        <a:lstStyle/>
        <a:p>
          <a:endParaRPr lang="zh-CN" altLang="en-US"/>
        </a:p>
      </dgm:t>
    </dgm:pt>
    <dgm:pt modelId="{AAD034B9-DF75-4B7C-847A-6158E55B0CA9}" type="pres">
      <dgm:prSet presAssocID="{7CD3130D-54C7-42A9-918D-378F513E301C}" presName="nodeFollowingNodes" presStyleLbl="node1" presStyleIdx="1" presStyleCnt="9" custScaleX="246158" custScaleY="120062" custRadScaleRad="143229" custRadScaleInc="49697">
        <dgm:presLayoutVars>
          <dgm:bulletEnabled val="1"/>
        </dgm:presLayoutVars>
      </dgm:prSet>
      <dgm:spPr/>
      <dgm:t>
        <a:bodyPr/>
        <a:lstStyle/>
        <a:p>
          <a:endParaRPr lang="zh-CN" altLang="en-US"/>
        </a:p>
      </dgm:t>
    </dgm:pt>
    <dgm:pt modelId="{1F5D3C6C-1DA7-4412-A478-CD08C1BB4D46}" type="pres">
      <dgm:prSet presAssocID="{C58865C9-B4A7-4718-8DDA-66F9874FAF11}" presName="nodeFollowingNodes" presStyleLbl="node1" presStyleIdx="2" presStyleCnt="9" custScaleX="266487" custScaleY="125672" custRadScaleRad="141145" custRadScaleInc="-3625">
        <dgm:presLayoutVars>
          <dgm:bulletEnabled val="1"/>
        </dgm:presLayoutVars>
      </dgm:prSet>
      <dgm:spPr/>
      <dgm:t>
        <a:bodyPr/>
        <a:lstStyle/>
        <a:p>
          <a:endParaRPr lang="zh-CN" altLang="en-US"/>
        </a:p>
      </dgm:t>
    </dgm:pt>
    <dgm:pt modelId="{7FD76C25-EEC3-4781-9F26-5962D91A4244}" type="pres">
      <dgm:prSet presAssocID="{A96DF5A6-217B-47CD-B268-AD2342AA9F87}" presName="nodeFollowingNodes" presStyleLbl="node1" presStyleIdx="3" presStyleCnt="9" custScaleX="186520" custScaleY="143470" custRadScaleRad="144485" custRadScaleInc="-58940">
        <dgm:presLayoutVars>
          <dgm:bulletEnabled val="1"/>
        </dgm:presLayoutVars>
      </dgm:prSet>
      <dgm:spPr/>
      <dgm:t>
        <a:bodyPr/>
        <a:lstStyle/>
        <a:p>
          <a:endParaRPr lang="zh-CN" altLang="en-US"/>
        </a:p>
      </dgm:t>
    </dgm:pt>
    <dgm:pt modelId="{35A1ABAF-F020-46C9-85AC-D61951690474}" type="pres">
      <dgm:prSet presAssocID="{3DAD2AF7-4B0C-4598-829D-D5392FCBF2C3}" presName="nodeFollowingNodes" presStyleLbl="node1" presStyleIdx="4" presStyleCnt="9" custScaleX="266428" custScaleY="156526" custRadScaleRad="119828" custRadScaleInc="-93401">
        <dgm:presLayoutVars>
          <dgm:bulletEnabled val="1"/>
        </dgm:presLayoutVars>
      </dgm:prSet>
      <dgm:spPr/>
      <dgm:t>
        <a:bodyPr/>
        <a:lstStyle/>
        <a:p>
          <a:endParaRPr lang="zh-CN" altLang="en-US"/>
        </a:p>
      </dgm:t>
    </dgm:pt>
    <dgm:pt modelId="{F9533D03-5D93-40BA-8824-02D6B507016D}" type="pres">
      <dgm:prSet presAssocID="{8A804136-A5B8-4D3C-8AB2-324D673A01FA}" presName="nodeFollowingNodes" presStyleLbl="node1" presStyleIdx="5" presStyleCnt="9" custScaleX="155736" custRadScaleRad="116096" custRadScaleInc="69445">
        <dgm:presLayoutVars>
          <dgm:bulletEnabled val="1"/>
        </dgm:presLayoutVars>
      </dgm:prSet>
      <dgm:spPr/>
      <dgm:t>
        <a:bodyPr/>
        <a:lstStyle/>
        <a:p>
          <a:endParaRPr lang="zh-CN" altLang="en-US"/>
        </a:p>
      </dgm:t>
    </dgm:pt>
    <dgm:pt modelId="{A81C599D-F7E8-4836-B8C7-E805A3DF5698}" type="pres">
      <dgm:prSet presAssocID="{3E83710C-6981-483D-BC61-AC05992CE287}" presName="nodeFollowingNodes" presStyleLbl="node1" presStyleIdx="6" presStyleCnt="9" custScaleX="253671" custScaleY="128664" custRadScaleRad="131171" custRadScaleInc="39728">
        <dgm:presLayoutVars>
          <dgm:bulletEnabled val="1"/>
        </dgm:presLayoutVars>
      </dgm:prSet>
      <dgm:spPr/>
      <dgm:t>
        <a:bodyPr/>
        <a:lstStyle/>
        <a:p>
          <a:endParaRPr lang="zh-CN" altLang="en-US"/>
        </a:p>
      </dgm:t>
    </dgm:pt>
    <dgm:pt modelId="{CC721694-EE83-4941-941E-D6F853043FB3}" type="pres">
      <dgm:prSet presAssocID="{5ECB1C2B-13D3-4FD6-8988-85908BD0844F}" presName="nodeFollowingNodes" presStyleLbl="node1" presStyleIdx="7" presStyleCnt="9" custScaleX="187701" custScaleY="177044" custRadScaleRad="145341" custRadScaleInc="-5940">
        <dgm:presLayoutVars>
          <dgm:bulletEnabled val="1"/>
        </dgm:presLayoutVars>
      </dgm:prSet>
      <dgm:spPr/>
      <dgm:t>
        <a:bodyPr/>
        <a:lstStyle/>
        <a:p>
          <a:endParaRPr lang="zh-CN" altLang="en-US"/>
        </a:p>
      </dgm:t>
    </dgm:pt>
    <dgm:pt modelId="{DDE441E4-929F-47D4-8C5D-CEDC6931AE40}" type="pres">
      <dgm:prSet presAssocID="{1FCF73ED-1155-4242-9700-01F0AACE9911}" presName="nodeFollowingNodes" presStyleLbl="node1" presStyleIdx="8" presStyleCnt="9" custScaleX="195130" custScaleY="68059" custRadScaleRad="123777" custRadScaleInc="-46750">
        <dgm:presLayoutVars>
          <dgm:bulletEnabled val="1"/>
        </dgm:presLayoutVars>
      </dgm:prSet>
      <dgm:spPr/>
      <dgm:t>
        <a:bodyPr/>
        <a:lstStyle/>
        <a:p>
          <a:endParaRPr lang="zh-CN" altLang="en-US"/>
        </a:p>
      </dgm:t>
    </dgm:pt>
  </dgm:ptLst>
  <dgm:cxnLst>
    <dgm:cxn modelId="{22648CEA-0070-45C7-A6AE-EDE34B002889}" type="presOf" srcId="{8B0430E2-8396-4D80-A6F3-FBF706796E43}" destId="{BF593CBB-D60B-4F5E-9014-620E49AF14F7}" srcOrd="0" destOrd="0" presId="urn:microsoft.com/office/officeart/2005/8/layout/cycle3"/>
    <dgm:cxn modelId="{6EAAA749-FFD0-43A4-8022-787535AF61F1}" type="presOf" srcId="{A96DF5A6-217B-47CD-B268-AD2342AA9F87}" destId="{7FD76C25-EEC3-4781-9F26-5962D91A4244}" srcOrd="0" destOrd="0" presId="urn:microsoft.com/office/officeart/2005/8/layout/cycle3"/>
    <dgm:cxn modelId="{22E7B15C-8C45-4754-A8A8-7D341EEB1695}" type="presOf" srcId="{1FCF73ED-1155-4242-9700-01F0AACE9911}" destId="{DDE441E4-929F-47D4-8C5D-CEDC6931AE40}" srcOrd="0" destOrd="0" presId="urn:microsoft.com/office/officeart/2005/8/layout/cycle3"/>
    <dgm:cxn modelId="{448CD4DD-6A17-4224-8E6E-E1D00FC5052A}" srcId="{CFAEF349-6508-4F8C-BEF1-8702754B1DA7}" destId="{5ECB1C2B-13D3-4FD6-8988-85908BD0844F}" srcOrd="7" destOrd="0" parTransId="{DF1ECC1D-318B-4EC8-8F22-DC6B87BA77C7}" sibTransId="{BEFCF456-97BE-41C3-94A5-8E2B6E89846D}"/>
    <dgm:cxn modelId="{37CE5967-94E6-4E6A-B7F3-50BE85E5CB67}" type="presOf" srcId="{C58865C9-B4A7-4718-8DDA-66F9874FAF11}" destId="{1F5D3C6C-1DA7-4412-A478-CD08C1BB4D46}" srcOrd="0" destOrd="0" presId="urn:microsoft.com/office/officeart/2005/8/layout/cycle3"/>
    <dgm:cxn modelId="{58FD223A-49A5-404D-B164-9C56895AA92B}" type="presOf" srcId="{3DAD2AF7-4B0C-4598-829D-D5392FCBF2C3}" destId="{35A1ABAF-F020-46C9-85AC-D61951690474}" srcOrd="0" destOrd="0" presId="urn:microsoft.com/office/officeart/2005/8/layout/cycle3"/>
    <dgm:cxn modelId="{7EDB7134-7244-4C0E-A84A-C0DA15487978}" type="presOf" srcId="{5ECB1C2B-13D3-4FD6-8988-85908BD0844F}" destId="{CC721694-EE83-4941-941E-D6F853043FB3}" srcOrd="0" destOrd="0" presId="urn:microsoft.com/office/officeart/2005/8/layout/cycle3"/>
    <dgm:cxn modelId="{C4705291-EABD-4934-A8C9-C2AD66F306E3}" srcId="{CFAEF349-6508-4F8C-BEF1-8702754B1DA7}" destId="{8A804136-A5B8-4D3C-8AB2-324D673A01FA}" srcOrd="5" destOrd="0" parTransId="{B68ADA2A-ABEA-4976-8734-055D1037BFD6}" sibTransId="{EC8D7BDC-39E5-4D09-9590-09BD136C8208}"/>
    <dgm:cxn modelId="{F5585FA6-057C-41C8-B6BD-DCF37A4F7990}" srcId="{CFAEF349-6508-4F8C-BEF1-8702754B1DA7}" destId="{3DAD2AF7-4B0C-4598-829D-D5392FCBF2C3}" srcOrd="4" destOrd="0" parTransId="{C3777E55-4B0A-4FB7-8077-52AE95D37102}" sibTransId="{0B696F12-06D4-4AC6-9BA6-F91086791D03}"/>
    <dgm:cxn modelId="{3B0C6822-9A65-4C2A-93A6-4DA31AD3A605}" type="presOf" srcId="{CFAEF349-6508-4F8C-BEF1-8702754B1DA7}" destId="{F80CDAB5-5E7D-4BA4-870E-66C76DD56C25}" srcOrd="0" destOrd="0" presId="urn:microsoft.com/office/officeart/2005/8/layout/cycle3"/>
    <dgm:cxn modelId="{46753DA4-2AEA-41A7-BBE3-33265D7BED40}" srcId="{CFAEF349-6508-4F8C-BEF1-8702754B1DA7}" destId="{1FCF73ED-1155-4242-9700-01F0AACE9911}" srcOrd="8" destOrd="0" parTransId="{4DF186E1-EAEF-4926-894E-EAA92C2CEC57}" sibTransId="{37A777B3-9A3C-4724-B4C7-1AD38C29172C}"/>
    <dgm:cxn modelId="{A2E126B2-0F0C-4AD6-AE0E-6C37CE142A28}" srcId="{CFAEF349-6508-4F8C-BEF1-8702754B1DA7}" destId="{7CD3130D-54C7-42A9-918D-378F513E301C}" srcOrd="1" destOrd="0" parTransId="{1D89FB23-DC13-4EAB-90B8-B9BF1F49EDD7}" sibTransId="{3F29944B-D1AC-478A-80DF-D43AA6C2BD48}"/>
    <dgm:cxn modelId="{BA6A599C-0866-4319-8415-91201D73238A}" srcId="{CFAEF349-6508-4F8C-BEF1-8702754B1DA7}" destId="{A96DF5A6-217B-47CD-B268-AD2342AA9F87}" srcOrd="3" destOrd="0" parTransId="{51584BC2-10BE-40DF-A7AB-43281756A70E}" sibTransId="{93C84C38-BF41-4240-8452-FC785EE21E3E}"/>
    <dgm:cxn modelId="{16BFDA56-1FF8-4D6B-AF0D-CCD6D3850826}" srcId="{CFAEF349-6508-4F8C-BEF1-8702754B1DA7}" destId="{C58865C9-B4A7-4718-8DDA-66F9874FAF11}" srcOrd="2" destOrd="0" parTransId="{E03F97DB-29FB-4563-B6ED-F12B797BF95A}" sibTransId="{9F196A62-7D58-4B73-8E9B-BD4E86960B74}"/>
    <dgm:cxn modelId="{18D16F3F-8153-486E-B0FF-16B78322E6E7}" srcId="{CFAEF349-6508-4F8C-BEF1-8702754B1DA7}" destId="{D65B7607-3935-4CD3-88BC-7CE59614D93D}" srcOrd="0" destOrd="0" parTransId="{BACFB118-26EB-4A94-ACCC-F1E98C7B72AE}" sibTransId="{8B0430E2-8396-4D80-A6F3-FBF706796E43}"/>
    <dgm:cxn modelId="{AF29A79A-688E-4742-9E96-4466ACBEED28}" type="presOf" srcId="{D65B7607-3935-4CD3-88BC-7CE59614D93D}" destId="{184CA88D-93C5-4DB4-8132-FA8F601E6127}" srcOrd="0" destOrd="0" presId="urn:microsoft.com/office/officeart/2005/8/layout/cycle3"/>
    <dgm:cxn modelId="{5666BB23-BE51-48C2-97C6-048CBCE36D9A}" type="presOf" srcId="{8A804136-A5B8-4D3C-8AB2-324D673A01FA}" destId="{F9533D03-5D93-40BA-8824-02D6B507016D}" srcOrd="0" destOrd="0" presId="urn:microsoft.com/office/officeart/2005/8/layout/cycle3"/>
    <dgm:cxn modelId="{66B3607E-DAFE-4E26-8199-F75E1ADA230A}" srcId="{CFAEF349-6508-4F8C-BEF1-8702754B1DA7}" destId="{3E83710C-6981-483D-BC61-AC05992CE287}" srcOrd="6" destOrd="0" parTransId="{8A51C9EB-73B6-4188-A588-1009C8FD7653}" sibTransId="{5539B5C0-C615-4E0A-A53A-8FA16C0E56A9}"/>
    <dgm:cxn modelId="{E4B98D38-D4D3-4351-94D0-31FE152D4155}" type="presOf" srcId="{7CD3130D-54C7-42A9-918D-378F513E301C}" destId="{AAD034B9-DF75-4B7C-847A-6158E55B0CA9}" srcOrd="0" destOrd="0" presId="urn:microsoft.com/office/officeart/2005/8/layout/cycle3"/>
    <dgm:cxn modelId="{5BECE45C-30C7-4885-8E14-EB3B480ABFE4}" type="presOf" srcId="{3E83710C-6981-483D-BC61-AC05992CE287}" destId="{A81C599D-F7E8-4836-B8C7-E805A3DF5698}" srcOrd="0" destOrd="0" presId="urn:microsoft.com/office/officeart/2005/8/layout/cycle3"/>
    <dgm:cxn modelId="{1E5BA58A-7398-4B56-A93E-2C0DE412DF29}" type="presParOf" srcId="{F80CDAB5-5E7D-4BA4-870E-66C76DD56C25}" destId="{9BC58CA2-3744-48FC-86C2-DB1414DCF70E}" srcOrd="0" destOrd="0" presId="urn:microsoft.com/office/officeart/2005/8/layout/cycle3"/>
    <dgm:cxn modelId="{B50EA633-7F49-4948-B0D1-42E5A8C32267}" type="presParOf" srcId="{9BC58CA2-3744-48FC-86C2-DB1414DCF70E}" destId="{184CA88D-93C5-4DB4-8132-FA8F601E6127}" srcOrd="0" destOrd="0" presId="urn:microsoft.com/office/officeart/2005/8/layout/cycle3"/>
    <dgm:cxn modelId="{44F3CCCF-9D2E-4492-B1F5-53E880206818}" type="presParOf" srcId="{9BC58CA2-3744-48FC-86C2-DB1414DCF70E}" destId="{BF593CBB-D60B-4F5E-9014-620E49AF14F7}" srcOrd="1" destOrd="0" presId="urn:microsoft.com/office/officeart/2005/8/layout/cycle3"/>
    <dgm:cxn modelId="{E1F059EE-C101-4CF2-BB83-46A166DBD1A3}" type="presParOf" srcId="{9BC58CA2-3744-48FC-86C2-DB1414DCF70E}" destId="{AAD034B9-DF75-4B7C-847A-6158E55B0CA9}" srcOrd="2" destOrd="0" presId="urn:microsoft.com/office/officeart/2005/8/layout/cycle3"/>
    <dgm:cxn modelId="{8940F822-5D4F-463F-B289-7791D85D2E0B}" type="presParOf" srcId="{9BC58CA2-3744-48FC-86C2-DB1414DCF70E}" destId="{1F5D3C6C-1DA7-4412-A478-CD08C1BB4D46}" srcOrd="3" destOrd="0" presId="urn:microsoft.com/office/officeart/2005/8/layout/cycle3"/>
    <dgm:cxn modelId="{BAA55EDF-B482-40FB-A08B-CC21C7879328}" type="presParOf" srcId="{9BC58CA2-3744-48FC-86C2-DB1414DCF70E}" destId="{7FD76C25-EEC3-4781-9F26-5962D91A4244}" srcOrd="4" destOrd="0" presId="urn:microsoft.com/office/officeart/2005/8/layout/cycle3"/>
    <dgm:cxn modelId="{354BB500-B2F4-4ED7-92C5-DE4762876B18}" type="presParOf" srcId="{9BC58CA2-3744-48FC-86C2-DB1414DCF70E}" destId="{35A1ABAF-F020-46C9-85AC-D61951690474}" srcOrd="5" destOrd="0" presId="urn:microsoft.com/office/officeart/2005/8/layout/cycle3"/>
    <dgm:cxn modelId="{6D9A3242-C594-4E6E-BB95-0706C9758B03}" type="presParOf" srcId="{9BC58CA2-3744-48FC-86C2-DB1414DCF70E}" destId="{F9533D03-5D93-40BA-8824-02D6B507016D}" srcOrd="6" destOrd="0" presId="urn:microsoft.com/office/officeart/2005/8/layout/cycle3"/>
    <dgm:cxn modelId="{346EAE00-7A4D-48DC-AE57-7C2391B2D342}" type="presParOf" srcId="{9BC58CA2-3744-48FC-86C2-DB1414DCF70E}" destId="{A81C599D-F7E8-4836-B8C7-E805A3DF5698}" srcOrd="7" destOrd="0" presId="urn:microsoft.com/office/officeart/2005/8/layout/cycle3"/>
    <dgm:cxn modelId="{DC3DCDDF-6E40-457D-B680-CE7A1CAAB055}" type="presParOf" srcId="{9BC58CA2-3744-48FC-86C2-DB1414DCF70E}" destId="{CC721694-EE83-4941-941E-D6F853043FB3}" srcOrd="8" destOrd="0" presId="urn:microsoft.com/office/officeart/2005/8/layout/cycle3"/>
    <dgm:cxn modelId="{3C491A5E-98C1-43FA-802C-63EA1B1395A0}" type="presParOf" srcId="{9BC58CA2-3744-48FC-86C2-DB1414DCF70E}" destId="{DDE441E4-929F-47D4-8C5D-CEDC6931AE40}" srcOrd="9"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525EA3-7618-46EB-9435-8F6ECC68B305}" type="doc">
      <dgm:prSet loTypeId="urn:microsoft.com/office/officeart/2005/8/layout/hierarchy2" loCatId="hierarchy" qsTypeId="urn:microsoft.com/office/officeart/2005/8/quickstyle/3d4" qsCatId="3D" csTypeId="urn:microsoft.com/office/officeart/2005/8/colors/accent0_1" csCatId="mainScheme" phldr="1"/>
      <dgm:spPr/>
      <dgm:t>
        <a:bodyPr/>
        <a:lstStyle/>
        <a:p>
          <a:endParaRPr lang="zh-CN" altLang="en-US"/>
        </a:p>
      </dgm:t>
    </dgm:pt>
    <dgm:pt modelId="{ABF523C5-20B9-444C-BBAC-5C3D9BCBF740}">
      <dgm:prSet phldrT="[文本]" custT="1"/>
      <dgm:spPr/>
      <dgm:t>
        <a:bodyPr/>
        <a:lstStyle/>
        <a:p>
          <a:r>
            <a:rPr lang="zh-CN" altLang="en-US" sz="2000" b="1" dirty="0" smtClean="0">
              <a:latin typeface="华文楷体" pitchFamily="2" charset="-122"/>
              <a:ea typeface="华文楷体" pitchFamily="2" charset="-122"/>
            </a:rPr>
            <a:t>国务院</a:t>
          </a:r>
          <a:endParaRPr lang="zh-CN" altLang="en-US" sz="2000" b="1" dirty="0">
            <a:latin typeface="华文楷体" pitchFamily="2" charset="-122"/>
            <a:ea typeface="华文楷体" pitchFamily="2" charset="-122"/>
          </a:endParaRPr>
        </a:p>
      </dgm:t>
    </dgm:pt>
    <dgm:pt modelId="{5EEC1BF4-9CEE-46B7-BABE-2C1E9B6D410D}" type="parTrans" cxnId="{FA082180-41A9-41BE-A40F-3724E7B6E245}">
      <dgm:prSet/>
      <dgm:spPr/>
      <dgm:t>
        <a:bodyPr/>
        <a:lstStyle/>
        <a:p>
          <a:endParaRPr lang="zh-CN" altLang="en-US"/>
        </a:p>
      </dgm:t>
    </dgm:pt>
    <dgm:pt modelId="{9ADFFBB3-E6E9-4DFA-9A35-30E6883C83D9}" type="sibTrans" cxnId="{FA082180-41A9-41BE-A40F-3724E7B6E245}">
      <dgm:prSet/>
      <dgm:spPr/>
      <dgm:t>
        <a:bodyPr/>
        <a:lstStyle/>
        <a:p>
          <a:endParaRPr lang="zh-CN" altLang="en-US"/>
        </a:p>
      </dgm:t>
    </dgm:pt>
    <dgm:pt modelId="{EDD8806E-015F-404E-A239-DA8338D05DBB}">
      <dgm:prSet phldrT="[文本]" custT="1"/>
      <dgm:spPr/>
      <dgm:t>
        <a:bodyPr/>
        <a:lstStyle/>
        <a:p>
          <a:r>
            <a:rPr lang="zh-CN" altLang="en-US" sz="2000" b="1" dirty="0" smtClean="0">
              <a:latin typeface="华文楷体" pitchFamily="2" charset="-122"/>
              <a:ea typeface="华文楷体" pitchFamily="2" charset="-122"/>
            </a:rPr>
            <a:t>科技部</a:t>
          </a:r>
          <a:endParaRPr lang="zh-CN" altLang="en-US" sz="2000" b="1" dirty="0">
            <a:latin typeface="华文楷体" pitchFamily="2" charset="-122"/>
            <a:ea typeface="华文楷体" pitchFamily="2" charset="-122"/>
          </a:endParaRPr>
        </a:p>
      </dgm:t>
    </dgm:pt>
    <dgm:pt modelId="{B711D891-59FF-4B50-8B1E-20919D36E804}" type="parTrans" cxnId="{9C5D0642-2F33-4D95-9A42-D89EC9ADF902}">
      <dgm:prSet/>
      <dgm:spPr/>
      <dgm:t>
        <a:bodyPr/>
        <a:lstStyle/>
        <a:p>
          <a:endParaRPr lang="zh-CN" altLang="en-US"/>
        </a:p>
      </dgm:t>
    </dgm:pt>
    <dgm:pt modelId="{AB1AA7F1-D699-4B0C-9CE1-AB8395995846}" type="sibTrans" cxnId="{9C5D0642-2F33-4D95-9A42-D89EC9ADF902}">
      <dgm:prSet/>
      <dgm:spPr/>
      <dgm:t>
        <a:bodyPr/>
        <a:lstStyle/>
        <a:p>
          <a:endParaRPr lang="zh-CN" altLang="en-US"/>
        </a:p>
      </dgm:t>
    </dgm:pt>
    <dgm:pt modelId="{2B659BF9-ABA8-48F8-963D-8A9874AC250C}">
      <dgm:prSet phldrT="[文本]" custT="1"/>
      <dgm:spPr/>
      <dgm:t>
        <a:bodyPr/>
        <a:lstStyle/>
        <a:p>
          <a:r>
            <a:rPr lang="zh-CN" altLang="en-US" sz="2000" b="1" dirty="0" smtClean="0">
              <a:latin typeface="华文楷体" pitchFamily="2" charset="-122"/>
              <a:ea typeface="华文楷体" pitchFamily="2" charset="-122"/>
            </a:rPr>
            <a:t>各类财政科技专项</a:t>
          </a:r>
          <a:endParaRPr lang="zh-CN" altLang="en-US" sz="2000" b="1" dirty="0">
            <a:latin typeface="华文楷体" pitchFamily="2" charset="-122"/>
            <a:ea typeface="华文楷体" pitchFamily="2" charset="-122"/>
          </a:endParaRPr>
        </a:p>
      </dgm:t>
    </dgm:pt>
    <dgm:pt modelId="{655CC332-2DDF-4DA1-AE0F-E45D0CD5B5F0}" type="parTrans" cxnId="{25910AFA-545A-42CF-AB1E-353DBDA87414}">
      <dgm:prSet/>
      <dgm:spPr/>
      <dgm:t>
        <a:bodyPr/>
        <a:lstStyle/>
        <a:p>
          <a:endParaRPr lang="zh-CN" altLang="en-US"/>
        </a:p>
      </dgm:t>
    </dgm:pt>
    <dgm:pt modelId="{BFF6A3F7-0996-4DE0-A58C-F5EBF0D5FA7C}" type="sibTrans" cxnId="{25910AFA-545A-42CF-AB1E-353DBDA87414}">
      <dgm:prSet/>
      <dgm:spPr/>
      <dgm:t>
        <a:bodyPr/>
        <a:lstStyle/>
        <a:p>
          <a:endParaRPr lang="zh-CN" altLang="en-US"/>
        </a:p>
      </dgm:t>
    </dgm:pt>
    <dgm:pt modelId="{70065275-E392-47A3-9EC2-33CEAC6B6075}">
      <dgm:prSet phldrT="[文本]" custT="1"/>
      <dgm:spPr/>
      <dgm:t>
        <a:bodyPr/>
        <a:lstStyle/>
        <a:p>
          <a:pPr>
            <a:lnSpc>
              <a:spcPct val="100000"/>
            </a:lnSpc>
          </a:pPr>
          <a:r>
            <a:rPr lang="zh-CN" altLang="en-US" sz="2000" b="1" dirty="0" smtClean="0">
              <a:latin typeface="华文楷体" pitchFamily="2" charset="-122"/>
              <a:ea typeface="华文楷体" pitchFamily="2" charset="-122"/>
            </a:rPr>
            <a:t>基金委、中科院、工程院等</a:t>
          </a:r>
          <a:endParaRPr lang="zh-CN" altLang="en-US" sz="2000" b="1" dirty="0">
            <a:latin typeface="华文楷体" pitchFamily="2" charset="-122"/>
            <a:ea typeface="华文楷体" pitchFamily="2" charset="-122"/>
          </a:endParaRPr>
        </a:p>
      </dgm:t>
    </dgm:pt>
    <dgm:pt modelId="{BB600A2D-74FD-4CC6-A658-E899BB060C37}" type="parTrans" cxnId="{1506C07C-F9F1-40BC-A928-A72AAFFC39A3}">
      <dgm:prSet/>
      <dgm:spPr/>
      <dgm:t>
        <a:bodyPr/>
        <a:lstStyle/>
        <a:p>
          <a:endParaRPr lang="zh-CN" altLang="en-US"/>
        </a:p>
      </dgm:t>
    </dgm:pt>
    <dgm:pt modelId="{88F4631E-6863-4383-A65C-F8B4B0711960}" type="sibTrans" cxnId="{1506C07C-F9F1-40BC-A928-A72AAFFC39A3}">
      <dgm:prSet/>
      <dgm:spPr/>
      <dgm:t>
        <a:bodyPr/>
        <a:lstStyle/>
        <a:p>
          <a:endParaRPr lang="zh-CN" altLang="en-US"/>
        </a:p>
      </dgm:t>
    </dgm:pt>
    <dgm:pt modelId="{C1C73EC1-35A1-48C8-BA09-82F28F0411AF}">
      <dgm:prSet phldrT="[文本]" custT="1"/>
      <dgm:spPr/>
      <dgm:t>
        <a:bodyPr/>
        <a:lstStyle/>
        <a:p>
          <a:r>
            <a:rPr lang="zh-CN" altLang="en-US" sz="2000" b="1" dirty="0" smtClean="0">
              <a:latin typeface="华文楷体" pitchFamily="2" charset="-122"/>
              <a:ea typeface="华文楷体" pitchFamily="2" charset="-122"/>
            </a:rPr>
            <a:t>财政部</a:t>
          </a:r>
          <a:endParaRPr lang="zh-CN" altLang="en-US" sz="2000" b="1" dirty="0">
            <a:latin typeface="华文楷体" pitchFamily="2" charset="-122"/>
            <a:ea typeface="华文楷体" pitchFamily="2" charset="-122"/>
          </a:endParaRPr>
        </a:p>
      </dgm:t>
    </dgm:pt>
    <dgm:pt modelId="{B20E149A-26DE-47D6-A6DA-009C158C13D4}" type="parTrans" cxnId="{5205A085-8611-44F2-9739-AE4DD369E89D}">
      <dgm:prSet/>
      <dgm:spPr/>
      <dgm:t>
        <a:bodyPr/>
        <a:lstStyle/>
        <a:p>
          <a:endParaRPr lang="zh-CN" altLang="en-US"/>
        </a:p>
      </dgm:t>
    </dgm:pt>
    <dgm:pt modelId="{0EDD4CDE-1E0B-490A-BB2A-073E175C23F7}" type="sibTrans" cxnId="{5205A085-8611-44F2-9739-AE4DD369E89D}">
      <dgm:prSet/>
      <dgm:spPr/>
      <dgm:t>
        <a:bodyPr/>
        <a:lstStyle/>
        <a:p>
          <a:endParaRPr lang="zh-CN" altLang="en-US"/>
        </a:p>
      </dgm:t>
    </dgm:pt>
    <dgm:pt modelId="{49D6E051-44A0-4C7E-B920-1AE549CB018B}">
      <dgm:prSet phldrT="[文本]" custT="1"/>
      <dgm:spPr/>
      <dgm:t>
        <a:bodyPr/>
        <a:lstStyle/>
        <a:p>
          <a:r>
            <a:rPr lang="zh-CN" altLang="en-US" sz="2000" b="1" dirty="0" smtClean="0">
              <a:latin typeface="华文楷体" pitchFamily="2" charset="-122"/>
              <a:ea typeface="华文楷体" pitchFamily="2" charset="-122"/>
            </a:rPr>
            <a:t>各类财政科技专项经费</a:t>
          </a:r>
          <a:endParaRPr lang="zh-CN" altLang="en-US" sz="2000" b="1" dirty="0">
            <a:latin typeface="华文楷体" pitchFamily="2" charset="-122"/>
            <a:ea typeface="华文楷体" pitchFamily="2" charset="-122"/>
          </a:endParaRPr>
        </a:p>
      </dgm:t>
    </dgm:pt>
    <dgm:pt modelId="{5D856B84-C70A-4568-AAF9-ECAF122F1949}" type="parTrans" cxnId="{2D1BE474-E289-40A3-80B0-0F2AB7AC27B5}">
      <dgm:prSet/>
      <dgm:spPr/>
      <dgm:t>
        <a:bodyPr/>
        <a:lstStyle/>
        <a:p>
          <a:endParaRPr lang="zh-CN" altLang="en-US"/>
        </a:p>
      </dgm:t>
    </dgm:pt>
    <dgm:pt modelId="{7300FABB-7F51-4B31-A2EA-2A90A0768D04}" type="sibTrans" cxnId="{2D1BE474-E289-40A3-80B0-0F2AB7AC27B5}">
      <dgm:prSet/>
      <dgm:spPr/>
      <dgm:t>
        <a:bodyPr/>
        <a:lstStyle/>
        <a:p>
          <a:endParaRPr lang="zh-CN" altLang="en-US"/>
        </a:p>
      </dgm:t>
    </dgm:pt>
    <dgm:pt modelId="{7D26D0B4-CF32-4E97-9BD9-EBB93A850D77}">
      <dgm:prSe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800" b="1" dirty="0" smtClean="0">
              <a:latin typeface="华文楷体" pitchFamily="2" charset="-122"/>
              <a:ea typeface="华文楷体" pitchFamily="2" charset="-122"/>
            </a:rPr>
            <a:t>制度</a:t>
          </a:r>
          <a:endParaRPr lang="en-US" altLang="zh-CN" sz="2800" b="1" dirty="0" smtClean="0">
            <a:latin typeface="华文楷体" pitchFamily="2" charset="-122"/>
            <a:ea typeface="华文楷体" pitchFamily="2" charset="-122"/>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sz="2800" b="1" dirty="0" smtClean="0">
              <a:latin typeface="华文楷体" pitchFamily="2" charset="-122"/>
              <a:ea typeface="华文楷体" pitchFamily="2" charset="-122"/>
            </a:rPr>
            <a:t>  体系</a:t>
          </a:r>
          <a:endParaRPr lang="zh-CN" altLang="en-US" sz="2800" b="1" dirty="0">
            <a:latin typeface="华文楷体" pitchFamily="2" charset="-122"/>
            <a:ea typeface="华文楷体" pitchFamily="2" charset="-122"/>
          </a:endParaRPr>
        </a:p>
      </dgm:t>
    </dgm:pt>
    <dgm:pt modelId="{2FFC74D5-D0DA-478C-99F1-CE1B8127F782}" type="parTrans" cxnId="{6830C4A4-515D-4239-B49B-DB7114BECBC0}">
      <dgm:prSet/>
      <dgm:spPr/>
      <dgm:t>
        <a:bodyPr/>
        <a:lstStyle/>
        <a:p>
          <a:endParaRPr lang="zh-CN" altLang="en-US"/>
        </a:p>
      </dgm:t>
    </dgm:pt>
    <dgm:pt modelId="{A27CA0E2-516D-4DB0-861D-1C43DC2D4526}" type="sibTrans" cxnId="{6830C4A4-515D-4239-B49B-DB7114BECBC0}">
      <dgm:prSet/>
      <dgm:spPr/>
      <dgm:t>
        <a:bodyPr/>
        <a:lstStyle/>
        <a:p>
          <a:endParaRPr lang="zh-CN" altLang="en-US"/>
        </a:p>
      </dgm:t>
    </dgm:pt>
    <dgm:pt modelId="{6053552C-1B6E-4D18-8421-78EAD3BB2462}">
      <dgm:prSet custT="1"/>
      <dgm:spPr/>
      <dgm:t>
        <a:bodyPr/>
        <a:lstStyle/>
        <a:p>
          <a:r>
            <a:rPr lang="zh-CN" altLang="en-US" sz="2000" b="1" dirty="0" smtClean="0">
              <a:latin typeface="华文楷体" pitchFamily="2" charset="-122"/>
              <a:ea typeface="华文楷体" pitchFamily="2" charset="-122"/>
            </a:rPr>
            <a:t>教育部</a:t>
          </a:r>
          <a:endParaRPr lang="zh-CN" altLang="en-US" sz="2000" b="1" dirty="0">
            <a:latin typeface="华文楷体" pitchFamily="2" charset="-122"/>
            <a:ea typeface="华文楷体" pitchFamily="2" charset="-122"/>
          </a:endParaRPr>
        </a:p>
      </dgm:t>
    </dgm:pt>
    <dgm:pt modelId="{F44A9A72-9FE7-49BE-9A50-3A929BD3BF71}" type="parTrans" cxnId="{3A6C2D04-ED47-4E41-B0AD-9FF894521470}">
      <dgm:prSet/>
      <dgm:spPr/>
      <dgm:t>
        <a:bodyPr/>
        <a:lstStyle/>
        <a:p>
          <a:endParaRPr lang="zh-CN" altLang="en-US"/>
        </a:p>
      </dgm:t>
    </dgm:pt>
    <dgm:pt modelId="{CF9C40A2-EA54-45F7-99FC-F72E54CF7DC4}" type="sibTrans" cxnId="{3A6C2D04-ED47-4E41-B0AD-9FF894521470}">
      <dgm:prSet/>
      <dgm:spPr/>
      <dgm:t>
        <a:bodyPr/>
        <a:lstStyle/>
        <a:p>
          <a:endParaRPr lang="zh-CN" altLang="en-US"/>
        </a:p>
      </dgm:t>
    </dgm:pt>
    <dgm:pt modelId="{F62F5302-AD9B-4887-B5B3-448E537DF86D}">
      <dgm:prSet custT="1"/>
      <dgm:spPr/>
      <dgm:t>
        <a:bodyPr/>
        <a:lstStyle/>
        <a:p>
          <a:r>
            <a:rPr lang="zh-CN" altLang="en-US" sz="2000" b="1" dirty="0" smtClean="0">
              <a:latin typeface="华文楷体" pitchFamily="2" charset="-122"/>
              <a:ea typeface="华文楷体" pitchFamily="2" charset="-122"/>
            </a:rPr>
            <a:t>其他部委</a:t>
          </a:r>
          <a:endParaRPr lang="zh-CN" altLang="en-US" sz="2000" b="1" dirty="0">
            <a:latin typeface="华文楷体" pitchFamily="2" charset="-122"/>
            <a:ea typeface="华文楷体" pitchFamily="2" charset="-122"/>
          </a:endParaRPr>
        </a:p>
      </dgm:t>
    </dgm:pt>
    <dgm:pt modelId="{B2C412DE-38E7-4F63-874E-43CD5C8705B4}" type="parTrans" cxnId="{CF20032E-C6D0-4675-84BA-B7C9314CCF64}">
      <dgm:prSet/>
      <dgm:spPr/>
      <dgm:t>
        <a:bodyPr/>
        <a:lstStyle/>
        <a:p>
          <a:endParaRPr lang="zh-CN" altLang="en-US"/>
        </a:p>
      </dgm:t>
    </dgm:pt>
    <dgm:pt modelId="{F21E3BA2-7E8D-43D6-AB98-3FFB5E9EB7F5}" type="sibTrans" cxnId="{CF20032E-C6D0-4675-84BA-B7C9314CCF64}">
      <dgm:prSet/>
      <dgm:spPr/>
      <dgm:t>
        <a:bodyPr/>
        <a:lstStyle/>
        <a:p>
          <a:endParaRPr lang="zh-CN" altLang="en-US"/>
        </a:p>
      </dgm:t>
    </dgm:pt>
    <dgm:pt modelId="{A08FB3A7-C3A5-4AD3-AC27-7ACC434D6F8F}">
      <dgm:prSet custT="1"/>
      <dgm:spPr/>
      <dgm:t>
        <a:bodyPr/>
        <a:lstStyle/>
        <a:p>
          <a:r>
            <a:rPr lang="zh-CN" altLang="en-US" sz="2000" b="1" dirty="0" smtClean="0">
              <a:latin typeface="华文楷体" pitchFamily="2" charset="-122"/>
              <a:ea typeface="华文楷体" pitchFamily="2" charset="-122"/>
            </a:rPr>
            <a:t>教育科技专项等</a:t>
          </a:r>
          <a:endParaRPr lang="zh-CN" altLang="en-US" sz="2000" b="1" dirty="0">
            <a:latin typeface="华文楷体" pitchFamily="2" charset="-122"/>
            <a:ea typeface="华文楷体" pitchFamily="2" charset="-122"/>
          </a:endParaRPr>
        </a:p>
      </dgm:t>
    </dgm:pt>
    <dgm:pt modelId="{429B4622-DB0F-4236-B81C-B385A354EE7B}" type="parTrans" cxnId="{0C47F786-83A5-40DC-9979-51A393249358}">
      <dgm:prSet/>
      <dgm:spPr/>
      <dgm:t>
        <a:bodyPr/>
        <a:lstStyle/>
        <a:p>
          <a:endParaRPr lang="zh-CN" altLang="en-US"/>
        </a:p>
      </dgm:t>
    </dgm:pt>
    <dgm:pt modelId="{B280439C-D1D1-4DC0-8144-480C6DE9BF15}" type="sibTrans" cxnId="{0C47F786-83A5-40DC-9979-51A393249358}">
      <dgm:prSet/>
      <dgm:spPr/>
      <dgm:t>
        <a:bodyPr/>
        <a:lstStyle/>
        <a:p>
          <a:endParaRPr lang="zh-CN" altLang="en-US"/>
        </a:p>
      </dgm:t>
    </dgm:pt>
    <dgm:pt modelId="{29154FA7-609E-4BFF-A510-3118B13279F7}">
      <dgm:prSet custT="1"/>
      <dgm:spPr/>
      <dgm:t>
        <a:bodyPr/>
        <a:lstStyle/>
        <a:p>
          <a:r>
            <a:rPr lang="zh-CN" altLang="en-US" sz="2000" b="1" dirty="0" smtClean="0">
              <a:latin typeface="华文楷体" pitchFamily="2" charset="-122"/>
              <a:ea typeface="华文楷体" pitchFamily="2" charset="-122"/>
            </a:rPr>
            <a:t>地方</a:t>
          </a:r>
          <a:endParaRPr lang="zh-CN" altLang="en-US" sz="2000" b="1" dirty="0">
            <a:latin typeface="华文楷体" pitchFamily="2" charset="-122"/>
            <a:ea typeface="华文楷体" pitchFamily="2" charset="-122"/>
          </a:endParaRPr>
        </a:p>
      </dgm:t>
    </dgm:pt>
    <dgm:pt modelId="{BB6A32DA-2550-4A46-9774-1286C10DD785}" type="parTrans" cxnId="{1D2DBCA5-4D98-48A8-B3BF-2B040F09142C}">
      <dgm:prSet/>
      <dgm:spPr/>
      <dgm:t>
        <a:bodyPr/>
        <a:lstStyle/>
        <a:p>
          <a:endParaRPr lang="zh-CN" altLang="en-US"/>
        </a:p>
      </dgm:t>
    </dgm:pt>
    <dgm:pt modelId="{4B4D4F15-EEFC-4900-AAC8-A5FB43EB299D}" type="sibTrans" cxnId="{1D2DBCA5-4D98-48A8-B3BF-2B040F09142C}">
      <dgm:prSet/>
      <dgm:spPr/>
      <dgm:t>
        <a:bodyPr/>
        <a:lstStyle/>
        <a:p>
          <a:endParaRPr lang="zh-CN" altLang="en-US"/>
        </a:p>
      </dgm:t>
    </dgm:pt>
    <dgm:pt modelId="{EFB313B6-175F-4AA8-8476-C720B7B15BB6}">
      <dgm:prSet custT="1"/>
      <dgm:spPr/>
      <dgm:t>
        <a:bodyPr/>
        <a:lstStyle/>
        <a:p>
          <a:r>
            <a:rPr lang="zh-CN" altLang="en-US" sz="2000" b="1" dirty="0" smtClean="0">
              <a:latin typeface="华文楷体" pitchFamily="2" charset="-122"/>
              <a:ea typeface="华文楷体" pitchFamily="2" charset="-122"/>
            </a:rPr>
            <a:t>科研院所</a:t>
          </a:r>
          <a:endParaRPr lang="zh-CN" altLang="en-US" sz="2000" b="1" dirty="0">
            <a:latin typeface="华文楷体" pitchFamily="2" charset="-122"/>
            <a:ea typeface="华文楷体" pitchFamily="2" charset="-122"/>
          </a:endParaRPr>
        </a:p>
      </dgm:t>
    </dgm:pt>
    <dgm:pt modelId="{9E77A918-2D48-4359-955C-57C0F9F3B371}" type="parTrans" cxnId="{8FE2F2C8-0FF0-4068-980F-9DEF9067D7CC}">
      <dgm:prSet/>
      <dgm:spPr/>
      <dgm:t>
        <a:bodyPr/>
        <a:lstStyle/>
        <a:p>
          <a:endParaRPr lang="zh-CN" altLang="en-US"/>
        </a:p>
      </dgm:t>
    </dgm:pt>
    <dgm:pt modelId="{3F2C8AFB-6D38-432F-88C8-CA694F5E6129}" type="sibTrans" cxnId="{8FE2F2C8-0FF0-4068-980F-9DEF9067D7CC}">
      <dgm:prSet/>
      <dgm:spPr/>
      <dgm:t>
        <a:bodyPr/>
        <a:lstStyle/>
        <a:p>
          <a:endParaRPr lang="zh-CN" altLang="en-US"/>
        </a:p>
      </dgm:t>
    </dgm:pt>
    <dgm:pt modelId="{62C3CE5F-19D1-4C63-925D-11E98A66C2D0}">
      <dgm:prSet custT="1"/>
      <dgm:spPr/>
      <dgm:t>
        <a:bodyPr/>
        <a:lstStyle/>
        <a:p>
          <a:r>
            <a:rPr lang="zh-CN" altLang="en-US" sz="2000" b="1" dirty="0" smtClean="0">
              <a:latin typeface="华文楷体" pitchFamily="2" charset="-122"/>
              <a:ea typeface="华文楷体" pitchFamily="2" charset="-122"/>
            </a:rPr>
            <a:t>直属高校</a:t>
          </a:r>
          <a:endParaRPr lang="zh-CN" altLang="en-US" sz="2000" b="1" dirty="0">
            <a:latin typeface="华文楷体" pitchFamily="2" charset="-122"/>
            <a:ea typeface="华文楷体" pitchFamily="2" charset="-122"/>
          </a:endParaRPr>
        </a:p>
      </dgm:t>
    </dgm:pt>
    <dgm:pt modelId="{D6C31C97-653F-47DB-A0A5-59E145E65B90}" type="parTrans" cxnId="{AEF39E26-A738-40F2-AE26-04EB5626C0EF}">
      <dgm:prSet/>
      <dgm:spPr/>
      <dgm:t>
        <a:bodyPr/>
        <a:lstStyle/>
        <a:p>
          <a:endParaRPr lang="zh-CN" altLang="en-US"/>
        </a:p>
      </dgm:t>
    </dgm:pt>
    <dgm:pt modelId="{60A9D3E8-0920-4C86-A52E-DC584ADCB91E}" type="sibTrans" cxnId="{AEF39E26-A738-40F2-AE26-04EB5626C0EF}">
      <dgm:prSet/>
      <dgm:spPr/>
      <dgm:t>
        <a:bodyPr/>
        <a:lstStyle/>
        <a:p>
          <a:endParaRPr lang="zh-CN" altLang="en-US"/>
        </a:p>
      </dgm:t>
    </dgm:pt>
    <dgm:pt modelId="{CA2B8459-23A7-4A09-8E34-2C57D1C9413F}">
      <dgm:prSet custT="1"/>
      <dgm:spPr/>
      <dgm:t>
        <a:bodyPr/>
        <a:lstStyle/>
        <a:p>
          <a:r>
            <a:rPr lang="zh-CN" altLang="en-US" sz="2000" b="1" dirty="0" smtClean="0">
              <a:latin typeface="华文楷体" pitchFamily="2" charset="-122"/>
              <a:ea typeface="华文楷体" pitchFamily="2" charset="-122"/>
            </a:rPr>
            <a:t>直属科研单位</a:t>
          </a:r>
          <a:endParaRPr lang="zh-CN" altLang="en-US" sz="2000" b="1" dirty="0">
            <a:latin typeface="华文楷体" pitchFamily="2" charset="-122"/>
            <a:ea typeface="华文楷体" pitchFamily="2" charset="-122"/>
          </a:endParaRPr>
        </a:p>
      </dgm:t>
    </dgm:pt>
    <dgm:pt modelId="{38A71881-BB0C-48D5-82D6-AA170C31AA5B}" type="parTrans" cxnId="{E765C113-BB3C-431E-8566-E2B02B074ED9}">
      <dgm:prSet/>
      <dgm:spPr/>
      <dgm:t>
        <a:bodyPr/>
        <a:lstStyle/>
        <a:p>
          <a:endParaRPr lang="zh-CN" altLang="en-US"/>
        </a:p>
      </dgm:t>
    </dgm:pt>
    <dgm:pt modelId="{B403C4F4-2E8B-4CE7-996C-DC369E52B254}" type="sibTrans" cxnId="{E765C113-BB3C-431E-8566-E2B02B074ED9}">
      <dgm:prSet/>
      <dgm:spPr/>
      <dgm:t>
        <a:bodyPr/>
        <a:lstStyle/>
        <a:p>
          <a:endParaRPr lang="zh-CN" altLang="en-US"/>
        </a:p>
      </dgm:t>
    </dgm:pt>
    <dgm:pt modelId="{5D357504-F931-43ED-B49D-867089156D7C}" type="pres">
      <dgm:prSet presAssocID="{85525EA3-7618-46EB-9435-8F6ECC68B305}" presName="diagram" presStyleCnt="0">
        <dgm:presLayoutVars>
          <dgm:chPref val="1"/>
          <dgm:dir/>
          <dgm:animOne val="branch"/>
          <dgm:animLvl val="lvl"/>
          <dgm:resizeHandles val="exact"/>
        </dgm:presLayoutVars>
      </dgm:prSet>
      <dgm:spPr/>
      <dgm:t>
        <a:bodyPr/>
        <a:lstStyle/>
        <a:p>
          <a:endParaRPr lang="zh-CN" altLang="en-US"/>
        </a:p>
      </dgm:t>
    </dgm:pt>
    <dgm:pt modelId="{450AFCDA-C266-4A31-9C44-DB35B993D58A}" type="pres">
      <dgm:prSet presAssocID="{7D26D0B4-CF32-4E97-9BD9-EBB93A850D77}" presName="root1" presStyleCnt="0"/>
      <dgm:spPr/>
    </dgm:pt>
    <dgm:pt modelId="{6C05E0AF-E19F-431E-925F-EB2F1983287C}" type="pres">
      <dgm:prSet presAssocID="{7D26D0B4-CF32-4E97-9BD9-EBB93A850D77}" presName="LevelOneTextNode" presStyleLbl="node0" presStyleIdx="0" presStyleCnt="1" custScaleX="97841" custScaleY="157803">
        <dgm:presLayoutVars>
          <dgm:chPref val="3"/>
        </dgm:presLayoutVars>
      </dgm:prSet>
      <dgm:spPr/>
      <dgm:t>
        <a:bodyPr/>
        <a:lstStyle/>
        <a:p>
          <a:endParaRPr lang="zh-CN" altLang="en-US"/>
        </a:p>
      </dgm:t>
    </dgm:pt>
    <dgm:pt modelId="{5E62879E-0C8E-4BBD-B604-A0C37F6C4ADB}" type="pres">
      <dgm:prSet presAssocID="{7D26D0B4-CF32-4E97-9BD9-EBB93A850D77}" presName="level2hierChild" presStyleCnt="0"/>
      <dgm:spPr/>
    </dgm:pt>
    <dgm:pt modelId="{3B8A670A-EA22-45ED-BBEA-F7FB6FB5AA91}" type="pres">
      <dgm:prSet presAssocID="{5EEC1BF4-9CEE-46B7-BABE-2C1E9B6D410D}" presName="conn2-1" presStyleLbl="parChTrans1D2" presStyleIdx="0" presStyleCnt="1"/>
      <dgm:spPr/>
      <dgm:t>
        <a:bodyPr/>
        <a:lstStyle/>
        <a:p>
          <a:endParaRPr lang="zh-CN" altLang="en-US"/>
        </a:p>
      </dgm:t>
    </dgm:pt>
    <dgm:pt modelId="{561C06C8-D5B5-45D5-9B96-37BF5A251CEC}" type="pres">
      <dgm:prSet presAssocID="{5EEC1BF4-9CEE-46B7-BABE-2C1E9B6D410D}" presName="connTx" presStyleLbl="parChTrans1D2" presStyleIdx="0" presStyleCnt="1"/>
      <dgm:spPr/>
      <dgm:t>
        <a:bodyPr/>
        <a:lstStyle/>
        <a:p>
          <a:endParaRPr lang="zh-CN" altLang="en-US"/>
        </a:p>
      </dgm:t>
    </dgm:pt>
    <dgm:pt modelId="{79DF9A63-0B3C-4F55-83B9-602138DC7654}" type="pres">
      <dgm:prSet presAssocID="{ABF523C5-20B9-444C-BBAC-5C3D9BCBF740}" presName="root2" presStyleCnt="0"/>
      <dgm:spPr/>
    </dgm:pt>
    <dgm:pt modelId="{959624A1-178F-41A5-B44D-BF6A1BB0781B}" type="pres">
      <dgm:prSet presAssocID="{ABF523C5-20B9-444C-BBAC-5C3D9BCBF740}" presName="LevelTwoTextNode" presStyleLbl="node2" presStyleIdx="0" presStyleCnt="1">
        <dgm:presLayoutVars>
          <dgm:chPref val="3"/>
        </dgm:presLayoutVars>
      </dgm:prSet>
      <dgm:spPr/>
      <dgm:t>
        <a:bodyPr/>
        <a:lstStyle/>
        <a:p>
          <a:endParaRPr lang="zh-CN" altLang="en-US"/>
        </a:p>
      </dgm:t>
    </dgm:pt>
    <dgm:pt modelId="{797C1AD1-0DEB-4F05-B51D-9604297446F3}" type="pres">
      <dgm:prSet presAssocID="{ABF523C5-20B9-444C-BBAC-5C3D9BCBF740}" presName="level3hierChild" presStyleCnt="0"/>
      <dgm:spPr/>
    </dgm:pt>
    <dgm:pt modelId="{23F3F0A0-DEAA-4A36-BC2D-986E83A42C6A}" type="pres">
      <dgm:prSet presAssocID="{B2C412DE-38E7-4F63-874E-43CD5C8705B4}" presName="conn2-1" presStyleLbl="parChTrans1D3" presStyleIdx="0" presStyleCnt="5"/>
      <dgm:spPr/>
      <dgm:t>
        <a:bodyPr/>
        <a:lstStyle/>
        <a:p>
          <a:endParaRPr lang="zh-CN" altLang="en-US"/>
        </a:p>
      </dgm:t>
    </dgm:pt>
    <dgm:pt modelId="{DEE2CE32-D0DE-4354-9B8F-4E294F24A374}" type="pres">
      <dgm:prSet presAssocID="{B2C412DE-38E7-4F63-874E-43CD5C8705B4}" presName="connTx" presStyleLbl="parChTrans1D3" presStyleIdx="0" presStyleCnt="5"/>
      <dgm:spPr/>
      <dgm:t>
        <a:bodyPr/>
        <a:lstStyle/>
        <a:p>
          <a:endParaRPr lang="zh-CN" altLang="en-US"/>
        </a:p>
      </dgm:t>
    </dgm:pt>
    <dgm:pt modelId="{97C83BF2-38F7-4CB4-95FE-C42A11E97235}" type="pres">
      <dgm:prSet presAssocID="{F62F5302-AD9B-4887-B5B3-448E537DF86D}" presName="root2" presStyleCnt="0"/>
      <dgm:spPr/>
    </dgm:pt>
    <dgm:pt modelId="{DFFC9674-D551-4C2B-9FDA-533243B1FFD5}" type="pres">
      <dgm:prSet presAssocID="{F62F5302-AD9B-4887-B5B3-448E537DF86D}" presName="LevelTwoTextNode" presStyleLbl="node3" presStyleIdx="0" presStyleCnt="5">
        <dgm:presLayoutVars>
          <dgm:chPref val="3"/>
        </dgm:presLayoutVars>
      </dgm:prSet>
      <dgm:spPr/>
      <dgm:t>
        <a:bodyPr/>
        <a:lstStyle/>
        <a:p>
          <a:endParaRPr lang="zh-CN" altLang="en-US"/>
        </a:p>
      </dgm:t>
    </dgm:pt>
    <dgm:pt modelId="{785D02E6-C184-4476-BCC6-FD5AAE9595E3}" type="pres">
      <dgm:prSet presAssocID="{F62F5302-AD9B-4887-B5B3-448E537DF86D}" presName="level3hierChild" presStyleCnt="0"/>
      <dgm:spPr/>
    </dgm:pt>
    <dgm:pt modelId="{5F206D7B-1A23-43D6-B367-878368443E3E}" type="pres">
      <dgm:prSet presAssocID="{F44A9A72-9FE7-49BE-9A50-3A929BD3BF71}" presName="conn2-1" presStyleLbl="parChTrans1D3" presStyleIdx="1" presStyleCnt="5"/>
      <dgm:spPr/>
      <dgm:t>
        <a:bodyPr/>
        <a:lstStyle/>
        <a:p>
          <a:endParaRPr lang="zh-CN" altLang="en-US"/>
        </a:p>
      </dgm:t>
    </dgm:pt>
    <dgm:pt modelId="{D4A7404C-4B2F-482E-B3D1-A8138F4D330D}" type="pres">
      <dgm:prSet presAssocID="{F44A9A72-9FE7-49BE-9A50-3A929BD3BF71}" presName="connTx" presStyleLbl="parChTrans1D3" presStyleIdx="1" presStyleCnt="5"/>
      <dgm:spPr/>
      <dgm:t>
        <a:bodyPr/>
        <a:lstStyle/>
        <a:p>
          <a:endParaRPr lang="zh-CN" altLang="en-US"/>
        </a:p>
      </dgm:t>
    </dgm:pt>
    <dgm:pt modelId="{7D29A403-9385-43C3-83CF-9417C9217B10}" type="pres">
      <dgm:prSet presAssocID="{6053552C-1B6E-4D18-8421-78EAD3BB2462}" presName="root2" presStyleCnt="0"/>
      <dgm:spPr/>
    </dgm:pt>
    <dgm:pt modelId="{CE3310F7-4CA5-41AC-9ADC-B4A5D4BA4F68}" type="pres">
      <dgm:prSet presAssocID="{6053552C-1B6E-4D18-8421-78EAD3BB2462}" presName="LevelTwoTextNode" presStyleLbl="node3" presStyleIdx="1" presStyleCnt="5">
        <dgm:presLayoutVars>
          <dgm:chPref val="3"/>
        </dgm:presLayoutVars>
      </dgm:prSet>
      <dgm:spPr/>
      <dgm:t>
        <a:bodyPr/>
        <a:lstStyle/>
        <a:p>
          <a:endParaRPr lang="zh-CN" altLang="en-US"/>
        </a:p>
      </dgm:t>
    </dgm:pt>
    <dgm:pt modelId="{B2986CDC-1F06-4B69-91B8-60E4A311AE3F}" type="pres">
      <dgm:prSet presAssocID="{6053552C-1B6E-4D18-8421-78EAD3BB2462}" presName="level3hierChild" presStyleCnt="0"/>
      <dgm:spPr/>
    </dgm:pt>
    <dgm:pt modelId="{77AFE417-56CF-46EF-8209-9A11332DAF45}" type="pres">
      <dgm:prSet presAssocID="{429B4622-DB0F-4236-B81C-B385A354EE7B}" presName="conn2-1" presStyleLbl="parChTrans1D4" presStyleIdx="0" presStyleCnt="7"/>
      <dgm:spPr/>
      <dgm:t>
        <a:bodyPr/>
        <a:lstStyle/>
        <a:p>
          <a:endParaRPr lang="zh-CN" altLang="en-US"/>
        </a:p>
      </dgm:t>
    </dgm:pt>
    <dgm:pt modelId="{07BD25B9-DC13-49E3-96A7-F057B15628C8}" type="pres">
      <dgm:prSet presAssocID="{429B4622-DB0F-4236-B81C-B385A354EE7B}" presName="connTx" presStyleLbl="parChTrans1D4" presStyleIdx="0" presStyleCnt="7"/>
      <dgm:spPr/>
      <dgm:t>
        <a:bodyPr/>
        <a:lstStyle/>
        <a:p>
          <a:endParaRPr lang="zh-CN" altLang="en-US"/>
        </a:p>
      </dgm:t>
    </dgm:pt>
    <dgm:pt modelId="{BD0E775E-D93C-49A3-B192-6BC5E8A96F75}" type="pres">
      <dgm:prSet presAssocID="{A08FB3A7-C3A5-4AD3-AC27-7ACC434D6F8F}" presName="root2" presStyleCnt="0"/>
      <dgm:spPr/>
    </dgm:pt>
    <dgm:pt modelId="{2B917C9E-A506-4D17-BA8B-8C4090EE2A43}" type="pres">
      <dgm:prSet presAssocID="{A08FB3A7-C3A5-4AD3-AC27-7ACC434D6F8F}" presName="LevelTwoTextNode" presStyleLbl="node4" presStyleIdx="0" presStyleCnt="7" custScaleX="188610">
        <dgm:presLayoutVars>
          <dgm:chPref val="3"/>
        </dgm:presLayoutVars>
      </dgm:prSet>
      <dgm:spPr/>
      <dgm:t>
        <a:bodyPr/>
        <a:lstStyle/>
        <a:p>
          <a:endParaRPr lang="zh-CN" altLang="en-US"/>
        </a:p>
      </dgm:t>
    </dgm:pt>
    <dgm:pt modelId="{65DC2C80-2203-44B2-A1EB-2746BA58CD35}" type="pres">
      <dgm:prSet presAssocID="{A08FB3A7-C3A5-4AD3-AC27-7ACC434D6F8F}" presName="level3hierChild" presStyleCnt="0"/>
      <dgm:spPr/>
    </dgm:pt>
    <dgm:pt modelId="{1EAB82BB-8F16-4A2C-95BD-DD8C59A4EFAF}" type="pres">
      <dgm:prSet presAssocID="{D6C31C97-653F-47DB-A0A5-59E145E65B90}" presName="conn2-1" presStyleLbl="parChTrans1D4" presStyleIdx="1" presStyleCnt="7"/>
      <dgm:spPr/>
      <dgm:t>
        <a:bodyPr/>
        <a:lstStyle/>
        <a:p>
          <a:endParaRPr lang="zh-CN" altLang="en-US"/>
        </a:p>
      </dgm:t>
    </dgm:pt>
    <dgm:pt modelId="{12D1A438-7CAF-4916-8B25-F1768E36E57A}" type="pres">
      <dgm:prSet presAssocID="{D6C31C97-653F-47DB-A0A5-59E145E65B90}" presName="connTx" presStyleLbl="parChTrans1D4" presStyleIdx="1" presStyleCnt="7"/>
      <dgm:spPr/>
      <dgm:t>
        <a:bodyPr/>
        <a:lstStyle/>
        <a:p>
          <a:endParaRPr lang="zh-CN" altLang="en-US"/>
        </a:p>
      </dgm:t>
    </dgm:pt>
    <dgm:pt modelId="{8B18E47B-1B20-493D-8798-7EF0FEDC14F2}" type="pres">
      <dgm:prSet presAssocID="{62C3CE5F-19D1-4C63-925D-11E98A66C2D0}" presName="root2" presStyleCnt="0"/>
      <dgm:spPr/>
    </dgm:pt>
    <dgm:pt modelId="{2552C685-9277-4EBE-B070-E3C03FBA73BB}" type="pres">
      <dgm:prSet presAssocID="{62C3CE5F-19D1-4C63-925D-11E98A66C2D0}" presName="LevelTwoTextNode" presStyleLbl="node4" presStyleIdx="1" presStyleCnt="7" custScaleX="184819">
        <dgm:presLayoutVars>
          <dgm:chPref val="3"/>
        </dgm:presLayoutVars>
      </dgm:prSet>
      <dgm:spPr/>
      <dgm:t>
        <a:bodyPr/>
        <a:lstStyle/>
        <a:p>
          <a:endParaRPr lang="zh-CN" altLang="en-US"/>
        </a:p>
      </dgm:t>
    </dgm:pt>
    <dgm:pt modelId="{999F9F87-BE35-44AD-AB20-336863E93EC9}" type="pres">
      <dgm:prSet presAssocID="{62C3CE5F-19D1-4C63-925D-11E98A66C2D0}" presName="level3hierChild" presStyleCnt="0"/>
      <dgm:spPr/>
    </dgm:pt>
    <dgm:pt modelId="{37CAC198-9818-4A73-B4EC-042E4AC43669}" type="pres">
      <dgm:prSet presAssocID="{38A71881-BB0C-48D5-82D6-AA170C31AA5B}" presName="conn2-1" presStyleLbl="parChTrans1D4" presStyleIdx="2" presStyleCnt="7"/>
      <dgm:spPr/>
      <dgm:t>
        <a:bodyPr/>
        <a:lstStyle/>
        <a:p>
          <a:endParaRPr lang="zh-CN" altLang="en-US"/>
        </a:p>
      </dgm:t>
    </dgm:pt>
    <dgm:pt modelId="{E821CB80-14FD-4202-BED2-5FC37380288B}" type="pres">
      <dgm:prSet presAssocID="{38A71881-BB0C-48D5-82D6-AA170C31AA5B}" presName="connTx" presStyleLbl="parChTrans1D4" presStyleIdx="2" presStyleCnt="7"/>
      <dgm:spPr/>
      <dgm:t>
        <a:bodyPr/>
        <a:lstStyle/>
        <a:p>
          <a:endParaRPr lang="zh-CN" altLang="en-US"/>
        </a:p>
      </dgm:t>
    </dgm:pt>
    <dgm:pt modelId="{1C3A481D-4994-4450-ADBF-2DAF33DC6416}" type="pres">
      <dgm:prSet presAssocID="{CA2B8459-23A7-4A09-8E34-2C57D1C9413F}" presName="root2" presStyleCnt="0"/>
      <dgm:spPr/>
    </dgm:pt>
    <dgm:pt modelId="{D7A76FE5-2A55-4F2F-91B8-4DC99B0C4B96}" type="pres">
      <dgm:prSet presAssocID="{CA2B8459-23A7-4A09-8E34-2C57D1C9413F}" presName="LevelTwoTextNode" presStyleLbl="node4" presStyleIdx="2" presStyleCnt="7" custScaleX="176204">
        <dgm:presLayoutVars>
          <dgm:chPref val="3"/>
        </dgm:presLayoutVars>
      </dgm:prSet>
      <dgm:spPr/>
      <dgm:t>
        <a:bodyPr/>
        <a:lstStyle/>
        <a:p>
          <a:endParaRPr lang="zh-CN" altLang="en-US"/>
        </a:p>
      </dgm:t>
    </dgm:pt>
    <dgm:pt modelId="{6B2A6BF3-EC8A-4007-A86C-74953A181945}" type="pres">
      <dgm:prSet presAssocID="{CA2B8459-23A7-4A09-8E34-2C57D1C9413F}" presName="level3hierChild" presStyleCnt="0"/>
      <dgm:spPr/>
    </dgm:pt>
    <dgm:pt modelId="{7F8B280B-DEDA-43CC-96A2-712CB090B576}" type="pres">
      <dgm:prSet presAssocID="{B711D891-59FF-4B50-8B1E-20919D36E804}" presName="conn2-1" presStyleLbl="parChTrans1D3" presStyleIdx="2" presStyleCnt="5"/>
      <dgm:spPr/>
      <dgm:t>
        <a:bodyPr/>
        <a:lstStyle/>
        <a:p>
          <a:endParaRPr lang="zh-CN" altLang="en-US"/>
        </a:p>
      </dgm:t>
    </dgm:pt>
    <dgm:pt modelId="{1015682B-4C98-45D3-9134-64D040C841F7}" type="pres">
      <dgm:prSet presAssocID="{B711D891-59FF-4B50-8B1E-20919D36E804}" presName="connTx" presStyleLbl="parChTrans1D3" presStyleIdx="2" presStyleCnt="5"/>
      <dgm:spPr/>
      <dgm:t>
        <a:bodyPr/>
        <a:lstStyle/>
        <a:p>
          <a:endParaRPr lang="zh-CN" altLang="en-US"/>
        </a:p>
      </dgm:t>
    </dgm:pt>
    <dgm:pt modelId="{4A2962F7-110F-499D-9493-74988EFB6735}" type="pres">
      <dgm:prSet presAssocID="{EDD8806E-015F-404E-A239-DA8338D05DBB}" presName="root2" presStyleCnt="0"/>
      <dgm:spPr/>
    </dgm:pt>
    <dgm:pt modelId="{2BF97DEE-D8C4-4CFB-800E-A91128F90AEA}" type="pres">
      <dgm:prSet presAssocID="{EDD8806E-015F-404E-A239-DA8338D05DBB}" presName="LevelTwoTextNode" presStyleLbl="node3" presStyleIdx="2" presStyleCnt="5">
        <dgm:presLayoutVars>
          <dgm:chPref val="3"/>
        </dgm:presLayoutVars>
      </dgm:prSet>
      <dgm:spPr/>
      <dgm:t>
        <a:bodyPr/>
        <a:lstStyle/>
        <a:p>
          <a:endParaRPr lang="zh-CN" altLang="en-US"/>
        </a:p>
      </dgm:t>
    </dgm:pt>
    <dgm:pt modelId="{05EDA424-9579-497F-871C-3C4180D23131}" type="pres">
      <dgm:prSet presAssocID="{EDD8806E-015F-404E-A239-DA8338D05DBB}" presName="level3hierChild" presStyleCnt="0"/>
      <dgm:spPr/>
    </dgm:pt>
    <dgm:pt modelId="{484DE686-B54C-4A8E-ADB7-BE70E873C64C}" type="pres">
      <dgm:prSet presAssocID="{655CC332-2DDF-4DA1-AE0F-E45D0CD5B5F0}" presName="conn2-1" presStyleLbl="parChTrans1D4" presStyleIdx="3" presStyleCnt="7"/>
      <dgm:spPr/>
      <dgm:t>
        <a:bodyPr/>
        <a:lstStyle/>
        <a:p>
          <a:endParaRPr lang="zh-CN" altLang="en-US"/>
        </a:p>
      </dgm:t>
    </dgm:pt>
    <dgm:pt modelId="{AE535C75-A59D-4154-9DF0-D683BBE1F389}" type="pres">
      <dgm:prSet presAssocID="{655CC332-2DDF-4DA1-AE0F-E45D0CD5B5F0}" presName="connTx" presStyleLbl="parChTrans1D4" presStyleIdx="3" presStyleCnt="7"/>
      <dgm:spPr/>
      <dgm:t>
        <a:bodyPr/>
        <a:lstStyle/>
        <a:p>
          <a:endParaRPr lang="zh-CN" altLang="en-US"/>
        </a:p>
      </dgm:t>
    </dgm:pt>
    <dgm:pt modelId="{157CD688-BEDA-4A33-AA6C-0DE853FC84EC}" type="pres">
      <dgm:prSet presAssocID="{2B659BF9-ABA8-48F8-963D-8A9874AC250C}" presName="root2" presStyleCnt="0"/>
      <dgm:spPr/>
    </dgm:pt>
    <dgm:pt modelId="{CC716DA8-9496-41A8-AF45-0C791A36288B}" type="pres">
      <dgm:prSet presAssocID="{2B659BF9-ABA8-48F8-963D-8A9874AC250C}" presName="LevelTwoTextNode" presStyleLbl="node4" presStyleIdx="3" presStyleCnt="7" custScaleX="204977">
        <dgm:presLayoutVars>
          <dgm:chPref val="3"/>
        </dgm:presLayoutVars>
      </dgm:prSet>
      <dgm:spPr/>
      <dgm:t>
        <a:bodyPr/>
        <a:lstStyle/>
        <a:p>
          <a:endParaRPr lang="zh-CN" altLang="en-US"/>
        </a:p>
      </dgm:t>
    </dgm:pt>
    <dgm:pt modelId="{DF7274D3-0970-41F8-AB09-E755F24E04B5}" type="pres">
      <dgm:prSet presAssocID="{2B659BF9-ABA8-48F8-963D-8A9874AC250C}" presName="level3hierChild" presStyleCnt="0"/>
      <dgm:spPr/>
    </dgm:pt>
    <dgm:pt modelId="{422EDE50-E2E7-4EC9-B5BD-AF86724119C5}" type="pres">
      <dgm:prSet presAssocID="{BB600A2D-74FD-4CC6-A658-E899BB060C37}" presName="conn2-1" presStyleLbl="parChTrans1D4" presStyleIdx="4" presStyleCnt="7"/>
      <dgm:spPr/>
      <dgm:t>
        <a:bodyPr/>
        <a:lstStyle/>
        <a:p>
          <a:endParaRPr lang="zh-CN" altLang="en-US"/>
        </a:p>
      </dgm:t>
    </dgm:pt>
    <dgm:pt modelId="{81315F0C-9863-483E-91C9-A2847A050C8E}" type="pres">
      <dgm:prSet presAssocID="{BB600A2D-74FD-4CC6-A658-E899BB060C37}" presName="connTx" presStyleLbl="parChTrans1D4" presStyleIdx="4" presStyleCnt="7"/>
      <dgm:spPr/>
      <dgm:t>
        <a:bodyPr/>
        <a:lstStyle/>
        <a:p>
          <a:endParaRPr lang="zh-CN" altLang="en-US"/>
        </a:p>
      </dgm:t>
    </dgm:pt>
    <dgm:pt modelId="{A6CB872F-756E-4D04-A2A0-E28D5EA30515}" type="pres">
      <dgm:prSet presAssocID="{70065275-E392-47A3-9EC2-33CEAC6B6075}" presName="root2" presStyleCnt="0"/>
      <dgm:spPr/>
    </dgm:pt>
    <dgm:pt modelId="{4B9491E6-FF66-4848-A512-71C5199A7DEB}" type="pres">
      <dgm:prSet presAssocID="{70065275-E392-47A3-9EC2-33CEAC6B6075}" presName="LevelTwoTextNode" presStyleLbl="node4" presStyleIdx="4" presStyleCnt="7" custScaleX="226588">
        <dgm:presLayoutVars>
          <dgm:chPref val="3"/>
        </dgm:presLayoutVars>
      </dgm:prSet>
      <dgm:spPr/>
      <dgm:t>
        <a:bodyPr/>
        <a:lstStyle/>
        <a:p>
          <a:endParaRPr lang="zh-CN" altLang="en-US"/>
        </a:p>
      </dgm:t>
    </dgm:pt>
    <dgm:pt modelId="{AFB3A8AD-969E-46F5-985F-B5C97C8A6E9A}" type="pres">
      <dgm:prSet presAssocID="{70065275-E392-47A3-9EC2-33CEAC6B6075}" presName="level3hierChild" presStyleCnt="0"/>
      <dgm:spPr/>
    </dgm:pt>
    <dgm:pt modelId="{45393FC7-C945-47D2-838C-7C75B08DB7B2}" type="pres">
      <dgm:prSet presAssocID="{9E77A918-2D48-4359-955C-57C0F9F3B371}" presName="conn2-1" presStyleLbl="parChTrans1D4" presStyleIdx="5" presStyleCnt="7"/>
      <dgm:spPr/>
      <dgm:t>
        <a:bodyPr/>
        <a:lstStyle/>
        <a:p>
          <a:endParaRPr lang="zh-CN" altLang="en-US"/>
        </a:p>
      </dgm:t>
    </dgm:pt>
    <dgm:pt modelId="{87781F8A-182D-4366-8D06-822C5179E60E}" type="pres">
      <dgm:prSet presAssocID="{9E77A918-2D48-4359-955C-57C0F9F3B371}" presName="connTx" presStyleLbl="parChTrans1D4" presStyleIdx="5" presStyleCnt="7"/>
      <dgm:spPr/>
      <dgm:t>
        <a:bodyPr/>
        <a:lstStyle/>
        <a:p>
          <a:endParaRPr lang="zh-CN" altLang="en-US"/>
        </a:p>
      </dgm:t>
    </dgm:pt>
    <dgm:pt modelId="{B603B34F-587A-4D8F-8175-3162886348E5}" type="pres">
      <dgm:prSet presAssocID="{EFB313B6-175F-4AA8-8476-C720B7B15BB6}" presName="root2" presStyleCnt="0"/>
      <dgm:spPr/>
    </dgm:pt>
    <dgm:pt modelId="{4DD49DAE-E697-4E5B-83D8-B45863035AF7}" type="pres">
      <dgm:prSet presAssocID="{EFB313B6-175F-4AA8-8476-C720B7B15BB6}" presName="LevelTwoTextNode" presStyleLbl="node4" presStyleIdx="5" presStyleCnt="7" custScaleX="182482">
        <dgm:presLayoutVars>
          <dgm:chPref val="3"/>
        </dgm:presLayoutVars>
      </dgm:prSet>
      <dgm:spPr/>
      <dgm:t>
        <a:bodyPr/>
        <a:lstStyle/>
        <a:p>
          <a:endParaRPr lang="zh-CN" altLang="en-US"/>
        </a:p>
      </dgm:t>
    </dgm:pt>
    <dgm:pt modelId="{B73F1878-6BC3-498F-8F88-A3262D091DDC}" type="pres">
      <dgm:prSet presAssocID="{EFB313B6-175F-4AA8-8476-C720B7B15BB6}" presName="level3hierChild" presStyleCnt="0"/>
      <dgm:spPr/>
    </dgm:pt>
    <dgm:pt modelId="{EFC0A518-D6CC-438E-BBA3-5DF6C3B298C6}" type="pres">
      <dgm:prSet presAssocID="{B20E149A-26DE-47D6-A6DA-009C158C13D4}" presName="conn2-1" presStyleLbl="parChTrans1D3" presStyleIdx="3" presStyleCnt="5"/>
      <dgm:spPr/>
      <dgm:t>
        <a:bodyPr/>
        <a:lstStyle/>
        <a:p>
          <a:endParaRPr lang="zh-CN" altLang="en-US"/>
        </a:p>
      </dgm:t>
    </dgm:pt>
    <dgm:pt modelId="{719719D5-58B8-4981-87E1-13603DB3E730}" type="pres">
      <dgm:prSet presAssocID="{B20E149A-26DE-47D6-A6DA-009C158C13D4}" presName="connTx" presStyleLbl="parChTrans1D3" presStyleIdx="3" presStyleCnt="5"/>
      <dgm:spPr/>
      <dgm:t>
        <a:bodyPr/>
        <a:lstStyle/>
        <a:p>
          <a:endParaRPr lang="zh-CN" altLang="en-US"/>
        </a:p>
      </dgm:t>
    </dgm:pt>
    <dgm:pt modelId="{8FD5D685-29CD-4DFD-AC02-5A26EE60A665}" type="pres">
      <dgm:prSet presAssocID="{C1C73EC1-35A1-48C8-BA09-82F28F0411AF}" presName="root2" presStyleCnt="0"/>
      <dgm:spPr/>
    </dgm:pt>
    <dgm:pt modelId="{B48A54CA-6C8C-4DE8-B924-525EF8641C06}" type="pres">
      <dgm:prSet presAssocID="{C1C73EC1-35A1-48C8-BA09-82F28F0411AF}" presName="LevelTwoTextNode" presStyleLbl="node3" presStyleIdx="3" presStyleCnt="5">
        <dgm:presLayoutVars>
          <dgm:chPref val="3"/>
        </dgm:presLayoutVars>
      </dgm:prSet>
      <dgm:spPr/>
      <dgm:t>
        <a:bodyPr/>
        <a:lstStyle/>
        <a:p>
          <a:endParaRPr lang="zh-CN" altLang="en-US"/>
        </a:p>
      </dgm:t>
    </dgm:pt>
    <dgm:pt modelId="{47C323FB-3F99-474B-88AB-CDD826E21032}" type="pres">
      <dgm:prSet presAssocID="{C1C73EC1-35A1-48C8-BA09-82F28F0411AF}" presName="level3hierChild" presStyleCnt="0"/>
      <dgm:spPr/>
    </dgm:pt>
    <dgm:pt modelId="{27EF04B1-0C67-4986-8758-13B0A7ACDD5E}" type="pres">
      <dgm:prSet presAssocID="{5D856B84-C70A-4568-AAF9-ECAF122F1949}" presName="conn2-1" presStyleLbl="parChTrans1D4" presStyleIdx="6" presStyleCnt="7"/>
      <dgm:spPr/>
      <dgm:t>
        <a:bodyPr/>
        <a:lstStyle/>
        <a:p>
          <a:endParaRPr lang="zh-CN" altLang="en-US"/>
        </a:p>
      </dgm:t>
    </dgm:pt>
    <dgm:pt modelId="{60F1E179-E610-45A1-90BF-D2CB4D006740}" type="pres">
      <dgm:prSet presAssocID="{5D856B84-C70A-4568-AAF9-ECAF122F1949}" presName="connTx" presStyleLbl="parChTrans1D4" presStyleIdx="6" presStyleCnt="7"/>
      <dgm:spPr/>
      <dgm:t>
        <a:bodyPr/>
        <a:lstStyle/>
        <a:p>
          <a:endParaRPr lang="zh-CN" altLang="en-US"/>
        </a:p>
      </dgm:t>
    </dgm:pt>
    <dgm:pt modelId="{46D72AE4-C7F7-45D7-AB97-780120898DE3}" type="pres">
      <dgm:prSet presAssocID="{49D6E051-44A0-4C7E-B920-1AE549CB018B}" presName="root2" presStyleCnt="0"/>
      <dgm:spPr/>
    </dgm:pt>
    <dgm:pt modelId="{82C5D4A3-9CEC-4833-A0B8-ABCCD24EE53A}" type="pres">
      <dgm:prSet presAssocID="{49D6E051-44A0-4C7E-B920-1AE549CB018B}" presName="LevelTwoTextNode" presStyleLbl="node4" presStyleIdx="6" presStyleCnt="7" custScaleX="233416">
        <dgm:presLayoutVars>
          <dgm:chPref val="3"/>
        </dgm:presLayoutVars>
      </dgm:prSet>
      <dgm:spPr/>
      <dgm:t>
        <a:bodyPr/>
        <a:lstStyle/>
        <a:p>
          <a:endParaRPr lang="zh-CN" altLang="en-US"/>
        </a:p>
      </dgm:t>
    </dgm:pt>
    <dgm:pt modelId="{C7064EC6-1420-415C-A68D-DD3D87E74F2B}" type="pres">
      <dgm:prSet presAssocID="{49D6E051-44A0-4C7E-B920-1AE549CB018B}" presName="level3hierChild" presStyleCnt="0"/>
      <dgm:spPr/>
    </dgm:pt>
    <dgm:pt modelId="{6876C666-18FE-4DCF-B9B3-FD36AA4B93CF}" type="pres">
      <dgm:prSet presAssocID="{BB6A32DA-2550-4A46-9774-1286C10DD785}" presName="conn2-1" presStyleLbl="parChTrans1D3" presStyleIdx="4" presStyleCnt="5"/>
      <dgm:spPr/>
      <dgm:t>
        <a:bodyPr/>
        <a:lstStyle/>
        <a:p>
          <a:endParaRPr lang="zh-CN" altLang="en-US"/>
        </a:p>
      </dgm:t>
    </dgm:pt>
    <dgm:pt modelId="{73347A6B-65B7-499C-A1B7-CDEA3641944E}" type="pres">
      <dgm:prSet presAssocID="{BB6A32DA-2550-4A46-9774-1286C10DD785}" presName="connTx" presStyleLbl="parChTrans1D3" presStyleIdx="4" presStyleCnt="5"/>
      <dgm:spPr/>
      <dgm:t>
        <a:bodyPr/>
        <a:lstStyle/>
        <a:p>
          <a:endParaRPr lang="zh-CN" altLang="en-US"/>
        </a:p>
      </dgm:t>
    </dgm:pt>
    <dgm:pt modelId="{3E9EFB04-CADA-4190-BDAC-1CA9DE881111}" type="pres">
      <dgm:prSet presAssocID="{29154FA7-609E-4BFF-A510-3118B13279F7}" presName="root2" presStyleCnt="0"/>
      <dgm:spPr/>
    </dgm:pt>
    <dgm:pt modelId="{616A3713-619A-4250-963E-1C6274233368}" type="pres">
      <dgm:prSet presAssocID="{29154FA7-609E-4BFF-A510-3118B13279F7}" presName="LevelTwoTextNode" presStyleLbl="node3" presStyleIdx="4" presStyleCnt="5">
        <dgm:presLayoutVars>
          <dgm:chPref val="3"/>
        </dgm:presLayoutVars>
      </dgm:prSet>
      <dgm:spPr/>
      <dgm:t>
        <a:bodyPr/>
        <a:lstStyle/>
        <a:p>
          <a:endParaRPr lang="zh-CN" altLang="en-US"/>
        </a:p>
      </dgm:t>
    </dgm:pt>
    <dgm:pt modelId="{3319224F-FECA-4899-AD6D-D990A6A635B6}" type="pres">
      <dgm:prSet presAssocID="{29154FA7-609E-4BFF-A510-3118B13279F7}" presName="level3hierChild" presStyleCnt="0"/>
      <dgm:spPr/>
    </dgm:pt>
  </dgm:ptLst>
  <dgm:cxnLst>
    <dgm:cxn modelId="{2C94277B-E63F-4100-9390-577B504095CD}" type="presOf" srcId="{9E77A918-2D48-4359-955C-57C0F9F3B371}" destId="{45393FC7-C945-47D2-838C-7C75B08DB7B2}" srcOrd="0" destOrd="0" presId="urn:microsoft.com/office/officeart/2005/8/layout/hierarchy2"/>
    <dgm:cxn modelId="{25910AFA-545A-42CF-AB1E-353DBDA87414}" srcId="{EDD8806E-015F-404E-A239-DA8338D05DBB}" destId="{2B659BF9-ABA8-48F8-963D-8A9874AC250C}" srcOrd="0" destOrd="0" parTransId="{655CC332-2DDF-4DA1-AE0F-E45D0CD5B5F0}" sibTransId="{BFF6A3F7-0996-4DE0-A58C-F5EBF0D5FA7C}"/>
    <dgm:cxn modelId="{8F1B2CBF-D6ED-4405-A41C-EADBA7BAB167}" type="presOf" srcId="{EDD8806E-015F-404E-A239-DA8338D05DBB}" destId="{2BF97DEE-D8C4-4CFB-800E-A91128F90AEA}" srcOrd="0" destOrd="0" presId="urn:microsoft.com/office/officeart/2005/8/layout/hierarchy2"/>
    <dgm:cxn modelId="{C4B9D7C8-8EC2-4C29-ABBF-67E11B82DC36}" type="presOf" srcId="{ABF523C5-20B9-444C-BBAC-5C3D9BCBF740}" destId="{959624A1-178F-41A5-B44D-BF6A1BB0781B}" srcOrd="0" destOrd="0" presId="urn:microsoft.com/office/officeart/2005/8/layout/hierarchy2"/>
    <dgm:cxn modelId="{2D1BE474-E289-40A3-80B0-0F2AB7AC27B5}" srcId="{C1C73EC1-35A1-48C8-BA09-82F28F0411AF}" destId="{49D6E051-44A0-4C7E-B920-1AE549CB018B}" srcOrd="0" destOrd="0" parTransId="{5D856B84-C70A-4568-AAF9-ECAF122F1949}" sibTransId="{7300FABB-7F51-4B31-A2EA-2A90A0768D04}"/>
    <dgm:cxn modelId="{EF5F91ED-258D-4B49-A438-A9284BFD1781}" type="presOf" srcId="{B711D891-59FF-4B50-8B1E-20919D36E804}" destId="{7F8B280B-DEDA-43CC-96A2-712CB090B576}" srcOrd="0" destOrd="0" presId="urn:microsoft.com/office/officeart/2005/8/layout/hierarchy2"/>
    <dgm:cxn modelId="{545B0007-4217-47E8-A2E9-FCC90816C57B}" type="presOf" srcId="{655CC332-2DDF-4DA1-AE0F-E45D0CD5B5F0}" destId="{AE535C75-A59D-4154-9DF0-D683BBE1F389}" srcOrd="1" destOrd="0" presId="urn:microsoft.com/office/officeart/2005/8/layout/hierarchy2"/>
    <dgm:cxn modelId="{77BD5A2C-B736-474D-973B-0560A11A7B05}" type="presOf" srcId="{29154FA7-609E-4BFF-A510-3118B13279F7}" destId="{616A3713-619A-4250-963E-1C6274233368}" srcOrd="0" destOrd="0" presId="urn:microsoft.com/office/officeart/2005/8/layout/hierarchy2"/>
    <dgm:cxn modelId="{C801F460-D99C-463E-8119-F9CE7222C75F}" type="presOf" srcId="{A08FB3A7-C3A5-4AD3-AC27-7ACC434D6F8F}" destId="{2B917C9E-A506-4D17-BA8B-8C4090EE2A43}" srcOrd="0" destOrd="0" presId="urn:microsoft.com/office/officeart/2005/8/layout/hierarchy2"/>
    <dgm:cxn modelId="{76F3030D-6665-486B-B5B2-DA8D70CC401E}" type="presOf" srcId="{EFB313B6-175F-4AA8-8476-C720B7B15BB6}" destId="{4DD49DAE-E697-4E5B-83D8-B45863035AF7}" srcOrd="0" destOrd="0" presId="urn:microsoft.com/office/officeart/2005/8/layout/hierarchy2"/>
    <dgm:cxn modelId="{463C8DDB-0F2E-41CC-8204-60622AEC8C04}" type="presOf" srcId="{38A71881-BB0C-48D5-82D6-AA170C31AA5B}" destId="{E821CB80-14FD-4202-BED2-5FC37380288B}" srcOrd="1" destOrd="0" presId="urn:microsoft.com/office/officeart/2005/8/layout/hierarchy2"/>
    <dgm:cxn modelId="{5C91DA3B-D937-49C3-A44E-C8958556F54B}" type="presOf" srcId="{70065275-E392-47A3-9EC2-33CEAC6B6075}" destId="{4B9491E6-FF66-4848-A512-71C5199A7DEB}" srcOrd="0" destOrd="0" presId="urn:microsoft.com/office/officeart/2005/8/layout/hierarchy2"/>
    <dgm:cxn modelId="{15E46F07-BE86-4F03-A9B8-703F68A0DCB4}" type="presOf" srcId="{5EEC1BF4-9CEE-46B7-BABE-2C1E9B6D410D}" destId="{3B8A670A-EA22-45ED-BBEA-F7FB6FB5AA91}" srcOrd="0" destOrd="0" presId="urn:microsoft.com/office/officeart/2005/8/layout/hierarchy2"/>
    <dgm:cxn modelId="{1D04C12C-DF5F-421D-AED2-517C4414B364}" type="presOf" srcId="{5D856B84-C70A-4568-AAF9-ECAF122F1949}" destId="{27EF04B1-0C67-4986-8758-13B0A7ACDD5E}" srcOrd="0" destOrd="0" presId="urn:microsoft.com/office/officeart/2005/8/layout/hierarchy2"/>
    <dgm:cxn modelId="{2E586391-90FF-478C-A37D-24595D09705A}" type="presOf" srcId="{62C3CE5F-19D1-4C63-925D-11E98A66C2D0}" destId="{2552C685-9277-4EBE-B070-E3C03FBA73BB}" srcOrd="0" destOrd="0" presId="urn:microsoft.com/office/officeart/2005/8/layout/hierarchy2"/>
    <dgm:cxn modelId="{9C5D0642-2F33-4D95-9A42-D89EC9ADF902}" srcId="{ABF523C5-20B9-444C-BBAC-5C3D9BCBF740}" destId="{EDD8806E-015F-404E-A239-DA8338D05DBB}" srcOrd="2" destOrd="0" parTransId="{B711D891-59FF-4B50-8B1E-20919D36E804}" sibTransId="{AB1AA7F1-D699-4B0C-9CE1-AB8395995846}"/>
    <dgm:cxn modelId="{2C52D94D-AD22-4064-98C9-B08CD1E00608}" type="presOf" srcId="{429B4622-DB0F-4236-B81C-B385A354EE7B}" destId="{77AFE417-56CF-46EF-8209-9A11332DAF45}" srcOrd="0" destOrd="0" presId="urn:microsoft.com/office/officeart/2005/8/layout/hierarchy2"/>
    <dgm:cxn modelId="{28EC0B21-A870-451A-8A5A-3DA5EB159B4B}" type="presOf" srcId="{F62F5302-AD9B-4887-B5B3-448E537DF86D}" destId="{DFFC9674-D551-4C2B-9FDA-533243B1FFD5}" srcOrd="0" destOrd="0" presId="urn:microsoft.com/office/officeart/2005/8/layout/hierarchy2"/>
    <dgm:cxn modelId="{AEF39E26-A738-40F2-AE26-04EB5626C0EF}" srcId="{6053552C-1B6E-4D18-8421-78EAD3BB2462}" destId="{62C3CE5F-19D1-4C63-925D-11E98A66C2D0}" srcOrd="1" destOrd="0" parTransId="{D6C31C97-653F-47DB-A0A5-59E145E65B90}" sibTransId="{60A9D3E8-0920-4C86-A52E-DC584ADCB91E}"/>
    <dgm:cxn modelId="{F3FC51F0-55F0-446A-93E1-6F7CB0F1D147}" type="presOf" srcId="{7D26D0B4-CF32-4E97-9BD9-EBB93A850D77}" destId="{6C05E0AF-E19F-431E-925F-EB2F1983287C}" srcOrd="0" destOrd="0" presId="urn:microsoft.com/office/officeart/2005/8/layout/hierarchy2"/>
    <dgm:cxn modelId="{6830C4A4-515D-4239-B49B-DB7114BECBC0}" srcId="{85525EA3-7618-46EB-9435-8F6ECC68B305}" destId="{7D26D0B4-CF32-4E97-9BD9-EBB93A850D77}" srcOrd="0" destOrd="0" parTransId="{2FFC74D5-D0DA-478C-99F1-CE1B8127F782}" sibTransId="{A27CA0E2-516D-4DB0-861D-1C43DC2D4526}"/>
    <dgm:cxn modelId="{136A7E75-1962-410F-98DF-AEB9F032143D}" type="presOf" srcId="{D6C31C97-653F-47DB-A0A5-59E145E65B90}" destId="{12D1A438-7CAF-4916-8B25-F1768E36E57A}" srcOrd="1" destOrd="0" presId="urn:microsoft.com/office/officeart/2005/8/layout/hierarchy2"/>
    <dgm:cxn modelId="{1EE7FF22-1C4C-42E9-AC8B-140ED226AD81}" type="presOf" srcId="{C1C73EC1-35A1-48C8-BA09-82F28F0411AF}" destId="{B48A54CA-6C8C-4DE8-B924-525EF8641C06}" srcOrd="0" destOrd="0" presId="urn:microsoft.com/office/officeart/2005/8/layout/hierarchy2"/>
    <dgm:cxn modelId="{CF20032E-C6D0-4675-84BA-B7C9314CCF64}" srcId="{ABF523C5-20B9-444C-BBAC-5C3D9BCBF740}" destId="{F62F5302-AD9B-4887-B5B3-448E537DF86D}" srcOrd="0" destOrd="0" parTransId="{B2C412DE-38E7-4F63-874E-43CD5C8705B4}" sibTransId="{F21E3BA2-7E8D-43D6-AB98-3FFB5E9EB7F5}"/>
    <dgm:cxn modelId="{F84939D1-3698-40CC-B37A-371B5AEA17FE}" type="presOf" srcId="{B20E149A-26DE-47D6-A6DA-009C158C13D4}" destId="{EFC0A518-D6CC-438E-BBA3-5DF6C3B298C6}" srcOrd="0" destOrd="0" presId="urn:microsoft.com/office/officeart/2005/8/layout/hierarchy2"/>
    <dgm:cxn modelId="{F773069C-CF7F-4BAE-84F6-0543CB43CDD0}" type="presOf" srcId="{9E77A918-2D48-4359-955C-57C0F9F3B371}" destId="{87781F8A-182D-4366-8D06-822C5179E60E}" srcOrd="1" destOrd="0" presId="urn:microsoft.com/office/officeart/2005/8/layout/hierarchy2"/>
    <dgm:cxn modelId="{1D2DBCA5-4D98-48A8-B3BF-2B040F09142C}" srcId="{ABF523C5-20B9-444C-BBAC-5C3D9BCBF740}" destId="{29154FA7-609E-4BFF-A510-3118B13279F7}" srcOrd="4" destOrd="0" parTransId="{BB6A32DA-2550-4A46-9774-1286C10DD785}" sibTransId="{4B4D4F15-EEFC-4900-AAC8-A5FB43EB299D}"/>
    <dgm:cxn modelId="{8FE2F2C8-0FF0-4068-980F-9DEF9067D7CC}" srcId="{EDD8806E-015F-404E-A239-DA8338D05DBB}" destId="{EFB313B6-175F-4AA8-8476-C720B7B15BB6}" srcOrd="2" destOrd="0" parTransId="{9E77A918-2D48-4359-955C-57C0F9F3B371}" sibTransId="{3F2C8AFB-6D38-432F-88C8-CA694F5E6129}"/>
    <dgm:cxn modelId="{6664750C-84DB-4236-96CF-2E01B5101B73}" type="presOf" srcId="{BB600A2D-74FD-4CC6-A658-E899BB060C37}" destId="{81315F0C-9863-483E-91C9-A2847A050C8E}" srcOrd="1" destOrd="0" presId="urn:microsoft.com/office/officeart/2005/8/layout/hierarchy2"/>
    <dgm:cxn modelId="{1506C07C-F9F1-40BC-A928-A72AAFFC39A3}" srcId="{EDD8806E-015F-404E-A239-DA8338D05DBB}" destId="{70065275-E392-47A3-9EC2-33CEAC6B6075}" srcOrd="1" destOrd="0" parTransId="{BB600A2D-74FD-4CC6-A658-E899BB060C37}" sibTransId="{88F4631E-6863-4383-A65C-F8B4B0711960}"/>
    <dgm:cxn modelId="{FA082180-41A9-41BE-A40F-3724E7B6E245}" srcId="{7D26D0B4-CF32-4E97-9BD9-EBB93A850D77}" destId="{ABF523C5-20B9-444C-BBAC-5C3D9BCBF740}" srcOrd="0" destOrd="0" parTransId="{5EEC1BF4-9CEE-46B7-BABE-2C1E9B6D410D}" sibTransId="{9ADFFBB3-E6E9-4DFA-9A35-30E6883C83D9}"/>
    <dgm:cxn modelId="{A4CDD92B-1C56-40FA-A360-CABD5756D980}" type="presOf" srcId="{655CC332-2DDF-4DA1-AE0F-E45D0CD5B5F0}" destId="{484DE686-B54C-4A8E-ADB7-BE70E873C64C}" srcOrd="0" destOrd="0" presId="urn:microsoft.com/office/officeart/2005/8/layout/hierarchy2"/>
    <dgm:cxn modelId="{57721A0C-F8D0-4127-B5CC-882361785B63}" type="presOf" srcId="{BB6A32DA-2550-4A46-9774-1286C10DD785}" destId="{73347A6B-65B7-499C-A1B7-CDEA3641944E}" srcOrd="1" destOrd="0" presId="urn:microsoft.com/office/officeart/2005/8/layout/hierarchy2"/>
    <dgm:cxn modelId="{E21FC1A9-DEA3-4E6C-86AB-AA07A393BA54}" type="presOf" srcId="{38A71881-BB0C-48D5-82D6-AA170C31AA5B}" destId="{37CAC198-9818-4A73-B4EC-042E4AC43669}" srcOrd="0" destOrd="0" presId="urn:microsoft.com/office/officeart/2005/8/layout/hierarchy2"/>
    <dgm:cxn modelId="{D2C20E03-626C-41DD-AE21-143F8CCC9EDE}" type="presOf" srcId="{CA2B8459-23A7-4A09-8E34-2C57D1C9413F}" destId="{D7A76FE5-2A55-4F2F-91B8-4DC99B0C4B96}" srcOrd="0" destOrd="0" presId="urn:microsoft.com/office/officeart/2005/8/layout/hierarchy2"/>
    <dgm:cxn modelId="{3F8EFF11-9884-4108-A648-6588B2CC9450}" type="presOf" srcId="{B20E149A-26DE-47D6-A6DA-009C158C13D4}" destId="{719719D5-58B8-4981-87E1-13603DB3E730}" srcOrd="1" destOrd="0" presId="urn:microsoft.com/office/officeart/2005/8/layout/hierarchy2"/>
    <dgm:cxn modelId="{F7B61EEA-6B9C-444E-937C-D21E5035D984}" type="presOf" srcId="{D6C31C97-653F-47DB-A0A5-59E145E65B90}" destId="{1EAB82BB-8F16-4A2C-95BD-DD8C59A4EFAF}" srcOrd="0" destOrd="0" presId="urn:microsoft.com/office/officeart/2005/8/layout/hierarchy2"/>
    <dgm:cxn modelId="{F9782055-D0D6-48A0-AFBA-DEEC74B387D5}" type="presOf" srcId="{6053552C-1B6E-4D18-8421-78EAD3BB2462}" destId="{CE3310F7-4CA5-41AC-9ADC-B4A5D4BA4F68}" srcOrd="0" destOrd="0" presId="urn:microsoft.com/office/officeart/2005/8/layout/hierarchy2"/>
    <dgm:cxn modelId="{BD61B869-23FA-42C6-AD4F-AE42DBF8885A}" type="presOf" srcId="{F44A9A72-9FE7-49BE-9A50-3A929BD3BF71}" destId="{5F206D7B-1A23-43D6-B367-878368443E3E}" srcOrd="0" destOrd="0" presId="urn:microsoft.com/office/officeart/2005/8/layout/hierarchy2"/>
    <dgm:cxn modelId="{C9BEBE06-4E00-4EC7-8FF5-4BFC4E89393B}" type="presOf" srcId="{BB600A2D-74FD-4CC6-A658-E899BB060C37}" destId="{422EDE50-E2E7-4EC9-B5BD-AF86724119C5}" srcOrd="0" destOrd="0" presId="urn:microsoft.com/office/officeart/2005/8/layout/hierarchy2"/>
    <dgm:cxn modelId="{62BFEF62-D233-4288-B4AD-45BDE632DE82}" type="presOf" srcId="{5EEC1BF4-9CEE-46B7-BABE-2C1E9B6D410D}" destId="{561C06C8-D5B5-45D5-9B96-37BF5A251CEC}" srcOrd="1" destOrd="0" presId="urn:microsoft.com/office/officeart/2005/8/layout/hierarchy2"/>
    <dgm:cxn modelId="{A318952F-50E5-4611-A13E-F7ACB10D846B}" type="presOf" srcId="{B711D891-59FF-4B50-8B1E-20919D36E804}" destId="{1015682B-4C98-45D3-9134-64D040C841F7}" srcOrd="1" destOrd="0" presId="urn:microsoft.com/office/officeart/2005/8/layout/hierarchy2"/>
    <dgm:cxn modelId="{3A6C2D04-ED47-4E41-B0AD-9FF894521470}" srcId="{ABF523C5-20B9-444C-BBAC-5C3D9BCBF740}" destId="{6053552C-1B6E-4D18-8421-78EAD3BB2462}" srcOrd="1" destOrd="0" parTransId="{F44A9A72-9FE7-49BE-9A50-3A929BD3BF71}" sibTransId="{CF9C40A2-EA54-45F7-99FC-F72E54CF7DC4}"/>
    <dgm:cxn modelId="{956EF192-7309-4250-BD55-C5DEA21F850C}" type="presOf" srcId="{BB6A32DA-2550-4A46-9774-1286C10DD785}" destId="{6876C666-18FE-4DCF-B9B3-FD36AA4B93CF}" srcOrd="0" destOrd="0" presId="urn:microsoft.com/office/officeart/2005/8/layout/hierarchy2"/>
    <dgm:cxn modelId="{A15D9630-E70C-4AB2-ACAF-F2EAE0704739}" type="presOf" srcId="{49D6E051-44A0-4C7E-B920-1AE549CB018B}" destId="{82C5D4A3-9CEC-4833-A0B8-ABCCD24EE53A}" srcOrd="0" destOrd="0" presId="urn:microsoft.com/office/officeart/2005/8/layout/hierarchy2"/>
    <dgm:cxn modelId="{CC97A9C4-6B0B-4FA5-B452-23708B89BED0}" type="presOf" srcId="{F44A9A72-9FE7-49BE-9A50-3A929BD3BF71}" destId="{D4A7404C-4B2F-482E-B3D1-A8138F4D330D}" srcOrd="1" destOrd="0" presId="urn:microsoft.com/office/officeart/2005/8/layout/hierarchy2"/>
    <dgm:cxn modelId="{38DDF2C6-1FD2-450F-B4B9-77E6C5379C76}" type="presOf" srcId="{5D856B84-C70A-4568-AAF9-ECAF122F1949}" destId="{60F1E179-E610-45A1-90BF-D2CB4D006740}" srcOrd="1" destOrd="0" presId="urn:microsoft.com/office/officeart/2005/8/layout/hierarchy2"/>
    <dgm:cxn modelId="{26084E81-97C4-496E-B969-76D1875F7F2F}" type="presOf" srcId="{429B4622-DB0F-4236-B81C-B385A354EE7B}" destId="{07BD25B9-DC13-49E3-96A7-F057B15628C8}" srcOrd="1" destOrd="0" presId="urn:microsoft.com/office/officeart/2005/8/layout/hierarchy2"/>
    <dgm:cxn modelId="{5205A085-8611-44F2-9739-AE4DD369E89D}" srcId="{ABF523C5-20B9-444C-BBAC-5C3D9BCBF740}" destId="{C1C73EC1-35A1-48C8-BA09-82F28F0411AF}" srcOrd="3" destOrd="0" parTransId="{B20E149A-26DE-47D6-A6DA-009C158C13D4}" sibTransId="{0EDD4CDE-1E0B-490A-BB2A-073E175C23F7}"/>
    <dgm:cxn modelId="{E765C113-BB3C-431E-8566-E2B02B074ED9}" srcId="{6053552C-1B6E-4D18-8421-78EAD3BB2462}" destId="{CA2B8459-23A7-4A09-8E34-2C57D1C9413F}" srcOrd="2" destOrd="0" parTransId="{38A71881-BB0C-48D5-82D6-AA170C31AA5B}" sibTransId="{B403C4F4-2E8B-4CE7-996C-DC369E52B254}"/>
    <dgm:cxn modelId="{651C2984-7BC2-4288-AC7C-6991BB530173}" type="presOf" srcId="{2B659BF9-ABA8-48F8-963D-8A9874AC250C}" destId="{CC716DA8-9496-41A8-AF45-0C791A36288B}" srcOrd="0" destOrd="0" presId="urn:microsoft.com/office/officeart/2005/8/layout/hierarchy2"/>
    <dgm:cxn modelId="{78B09440-99F6-455E-B781-1D66F691EF03}" type="presOf" srcId="{B2C412DE-38E7-4F63-874E-43CD5C8705B4}" destId="{23F3F0A0-DEAA-4A36-BC2D-986E83A42C6A}" srcOrd="0" destOrd="0" presId="urn:microsoft.com/office/officeart/2005/8/layout/hierarchy2"/>
    <dgm:cxn modelId="{0C47F786-83A5-40DC-9979-51A393249358}" srcId="{6053552C-1B6E-4D18-8421-78EAD3BB2462}" destId="{A08FB3A7-C3A5-4AD3-AC27-7ACC434D6F8F}" srcOrd="0" destOrd="0" parTransId="{429B4622-DB0F-4236-B81C-B385A354EE7B}" sibTransId="{B280439C-D1D1-4DC0-8144-480C6DE9BF15}"/>
    <dgm:cxn modelId="{D2D854CC-2755-44AC-81D1-8DCAC0AAD052}" type="presOf" srcId="{B2C412DE-38E7-4F63-874E-43CD5C8705B4}" destId="{DEE2CE32-D0DE-4354-9B8F-4E294F24A374}" srcOrd="1" destOrd="0" presId="urn:microsoft.com/office/officeart/2005/8/layout/hierarchy2"/>
    <dgm:cxn modelId="{E79CAFE1-A9FA-4AAB-BADF-58FB414218EF}" type="presOf" srcId="{85525EA3-7618-46EB-9435-8F6ECC68B305}" destId="{5D357504-F931-43ED-B49D-867089156D7C}" srcOrd="0" destOrd="0" presId="urn:microsoft.com/office/officeart/2005/8/layout/hierarchy2"/>
    <dgm:cxn modelId="{DDB09AF4-411C-4D25-8DA8-F1C74A648029}" type="presParOf" srcId="{5D357504-F931-43ED-B49D-867089156D7C}" destId="{450AFCDA-C266-4A31-9C44-DB35B993D58A}" srcOrd="0" destOrd="0" presId="urn:microsoft.com/office/officeart/2005/8/layout/hierarchy2"/>
    <dgm:cxn modelId="{6776CF1E-D9AA-4F4C-8F0D-880CEC853170}" type="presParOf" srcId="{450AFCDA-C266-4A31-9C44-DB35B993D58A}" destId="{6C05E0AF-E19F-431E-925F-EB2F1983287C}" srcOrd="0" destOrd="0" presId="urn:microsoft.com/office/officeart/2005/8/layout/hierarchy2"/>
    <dgm:cxn modelId="{5B1BB222-6064-4990-AECB-45E9C0B63AA6}" type="presParOf" srcId="{450AFCDA-C266-4A31-9C44-DB35B993D58A}" destId="{5E62879E-0C8E-4BBD-B604-A0C37F6C4ADB}" srcOrd="1" destOrd="0" presId="urn:microsoft.com/office/officeart/2005/8/layout/hierarchy2"/>
    <dgm:cxn modelId="{89A2C527-F4AB-42CD-B2E1-B3D7A5890587}" type="presParOf" srcId="{5E62879E-0C8E-4BBD-B604-A0C37F6C4ADB}" destId="{3B8A670A-EA22-45ED-BBEA-F7FB6FB5AA91}" srcOrd="0" destOrd="0" presId="urn:microsoft.com/office/officeart/2005/8/layout/hierarchy2"/>
    <dgm:cxn modelId="{D1EAA07C-CA4D-4049-978E-3C8F7F80B522}" type="presParOf" srcId="{3B8A670A-EA22-45ED-BBEA-F7FB6FB5AA91}" destId="{561C06C8-D5B5-45D5-9B96-37BF5A251CEC}" srcOrd="0" destOrd="0" presId="urn:microsoft.com/office/officeart/2005/8/layout/hierarchy2"/>
    <dgm:cxn modelId="{A0C07864-8B3B-438D-87C5-37B816EA3324}" type="presParOf" srcId="{5E62879E-0C8E-4BBD-B604-A0C37F6C4ADB}" destId="{79DF9A63-0B3C-4F55-83B9-602138DC7654}" srcOrd="1" destOrd="0" presId="urn:microsoft.com/office/officeart/2005/8/layout/hierarchy2"/>
    <dgm:cxn modelId="{2DEF4CAC-7075-456A-A8E4-BA4983975AC4}" type="presParOf" srcId="{79DF9A63-0B3C-4F55-83B9-602138DC7654}" destId="{959624A1-178F-41A5-B44D-BF6A1BB0781B}" srcOrd="0" destOrd="0" presId="urn:microsoft.com/office/officeart/2005/8/layout/hierarchy2"/>
    <dgm:cxn modelId="{74D0C142-0AA9-4454-A2FF-607EEA64F31C}" type="presParOf" srcId="{79DF9A63-0B3C-4F55-83B9-602138DC7654}" destId="{797C1AD1-0DEB-4F05-B51D-9604297446F3}" srcOrd="1" destOrd="0" presId="urn:microsoft.com/office/officeart/2005/8/layout/hierarchy2"/>
    <dgm:cxn modelId="{4D96A529-6709-4D11-B84E-F1E78DDC1A8E}" type="presParOf" srcId="{797C1AD1-0DEB-4F05-B51D-9604297446F3}" destId="{23F3F0A0-DEAA-4A36-BC2D-986E83A42C6A}" srcOrd="0" destOrd="0" presId="urn:microsoft.com/office/officeart/2005/8/layout/hierarchy2"/>
    <dgm:cxn modelId="{13314578-1089-4F91-BA29-AEADC4D8F9FF}" type="presParOf" srcId="{23F3F0A0-DEAA-4A36-BC2D-986E83A42C6A}" destId="{DEE2CE32-D0DE-4354-9B8F-4E294F24A374}" srcOrd="0" destOrd="0" presId="urn:microsoft.com/office/officeart/2005/8/layout/hierarchy2"/>
    <dgm:cxn modelId="{006CCEEA-0F3E-490A-9152-7184620EF1D2}" type="presParOf" srcId="{797C1AD1-0DEB-4F05-B51D-9604297446F3}" destId="{97C83BF2-38F7-4CB4-95FE-C42A11E97235}" srcOrd="1" destOrd="0" presId="urn:microsoft.com/office/officeart/2005/8/layout/hierarchy2"/>
    <dgm:cxn modelId="{BACA5A4D-DAB8-452D-B4CB-77DA5197001D}" type="presParOf" srcId="{97C83BF2-38F7-4CB4-95FE-C42A11E97235}" destId="{DFFC9674-D551-4C2B-9FDA-533243B1FFD5}" srcOrd="0" destOrd="0" presId="urn:microsoft.com/office/officeart/2005/8/layout/hierarchy2"/>
    <dgm:cxn modelId="{D6C6BC4C-6B5D-4E19-AAB6-0D716168EC8B}" type="presParOf" srcId="{97C83BF2-38F7-4CB4-95FE-C42A11E97235}" destId="{785D02E6-C184-4476-BCC6-FD5AAE9595E3}" srcOrd="1" destOrd="0" presId="urn:microsoft.com/office/officeart/2005/8/layout/hierarchy2"/>
    <dgm:cxn modelId="{7BA4D6BD-B0A7-4AA1-A701-D0FFB1865772}" type="presParOf" srcId="{797C1AD1-0DEB-4F05-B51D-9604297446F3}" destId="{5F206D7B-1A23-43D6-B367-878368443E3E}" srcOrd="2" destOrd="0" presId="urn:microsoft.com/office/officeart/2005/8/layout/hierarchy2"/>
    <dgm:cxn modelId="{957ADD0D-995F-4B5C-9C92-DAAF177A740F}" type="presParOf" srcId="{5F206D7B-1A23-43D6-B367-878368443E3E}" destId="{D4A7404C-4B2F-482E-B3D1-A8138F4D330D}" srcOrd="0" destOrd="0" presId="urn:microsoft.com/office/officeart/2005/8/layout/hierarchy2"/>
    <dgm:cxn modelId="{E536B22E-6560-4DDB-9423-E4872566AC92}" type="presParOf" srcId="{797C1AD1-0DEB-4F05-B51D-9604297446F3}" destId="{7D29A403-9385-43C3-83CF-9417C9217B10}" srcOrd="3" destOrd="0" presId="urn:microsoft.com/office/officeart/2005/8/layout/hierarchy2"/>
    <dgm:cxn modelId="{FFC72CBF-B789-4CB9-92C2-AFB4478333B6}" type="presParOf" srcId="{7D29A403-9385-43C3-83CF-9417C9217B10}" destId="{CE3310F7-4CA5-41AC-9ADC-B4A5D4BA4F68}" srcOrd="0" destOrd="0" presId="urn:microsoft.com/office/officeart/2005/8/layout/hierarchy2"/>
    <dgm:cxn modelId="{861A5C04-844C-4634-92A5-1E1F4A813856}" type="presParOf" srcId="{7D29A403-9385-43C3-83CF-9417C9217B10}" destId="{B2986CDC-1F06-4B69-91B8-60E4A311AE3F}" srcOrd="1" destOrd="0" presId="urn:microsoft.com/office/officeart/2005/8/layout/hierarchy2"/>
    <dgm:cxn modelId="{BBF0DA18-388B-4960-A5EB-5F938014B2AB}" type="presParOf" srcId="{B2986CDC-1F06-4B69-91B8-60E4A311AE3F}" destId="{77AFE417-56CF-46EF-8209-9A11332DAF45}" srcOrd="0" destOrd="0" presId="urn:microsoft.com/office/officeart/2005/8/layout/hierarchy2"/>
    <dgm:cxn modelId="{F1F23221-C41A-4AC8-9B89-6F021B42C3AE}" type="presParOf" srcId="{77AFE417-56CF-46EF-8209-9A11332DAF45}" destId="{07BD25B9-DC13-49E3-96A7-F057B15628C8}" srcOrd="0" destOrd="0" presId="urn:microsoft.com/office/officeart/2005/8/layout/hierarchy2"/>
    <dgm:cxn modelId="{44C9C87B-825A-4889-A1A3-8879C6AB082A}" type="presParOf" srcId="{B2986CDC-1F06-4B69-91B8-60E4A311AE3F}" destId="{BD0E775E-D93C-49A3-B192-6BC5E8A96F75}" srcOrd="1" destOrd="0" presId="urn:microsoft.com/office/officeart/2005/8/layout/hierarchy2"/>
    <dgm:cxn modelId="{CB380858-2C5C-4AA8-820B-AEA28660AC6C}" type="presParOf" srcId="{BD0E775E-D93C-49A3-B192-6BC5E8A96F75}" destId="{2B917C9E-A506-4D17-BA8B-8C4090EE2A43}" srcOrd="0" destOrd="0" presId="urn:microsoft.com/office/officeart/2005/8/layout/hierarchy2"/>
    <dgm:cxn modelId="{32EF21C6-3E85-4401-8708-6C527BD1335F}" type="presParOf" srcId="{BD0E775E-D93C-49A3-B192-6BC5E8A96F75}" destId="{65DC2C80-2203-44B2-A1EB-2746BA58CD35}" srcOrd="1" destOrd="0" presId="urn:microsoft.com/office/officeart/2005/8/layout/hierarchy2"/>
    <dgm:cxn modelId="{E581AE17-D8E6-4A6C-A26F-F3BDD2A626CE}" type="presParOf" srcId="{B2986CDC-1F06-4B69-91B8-60E4A311AE3F}" destId="{1EAB82BB-8F16-4A2C-95BD-DD8C59A4EFAF}" srcOrd="2" destOrd="0" presId="urn:microsoft.com/office/officeart/2005/8/layout/hierarchy2"/>
    <dgm:cxn modelId="{B05B8C64-4C24-418C-95AE-08D78654DC91}" type="presParOf" srcId="{1EAB82BB-8F16-4A2C-95BD-DD8C59A4EFAF}" destId="{12D1A438-7CAF-4916-8B25-F1768E36E57A}" srcOrd="0" destOrd="0" presId="urn:microsoft.com/office/officeart/2005/8/layout/hierarchy2"/>
    <dgm:cxn modelId="{6CE2C457-3A57-4A48-A95F-5783EC0244CE}" type="presParOf" srcId="{B2986CDC-1F06-4B69-91B8-60E4A311AE3F}" destId="{8B18E47B-1B20-493D-8798-7EF0FEDC14F2}" srcOrd="3" destOrd="0" presId="urn:microsoft.com/office/officeart/2005/8/layout/hierarchy2"/>
    <dgm:cxn modelId="{3B1C0F10-2D49-4F27-9822-5CF31095585D}" type="presParOf" srcId="{8B18E47B-1B20-493D-8798-7EF0FEDC14F2}" destId="{2552C685-9277-4EBE-B070-E3C03FBA73BB}" srcOrd="0" destOrd="0" presId="urn:microsoft.com/office/officeart/2005/8/layout/hierarchy2"/>
    <dgm:cxn modelId="{A79E4B10-49CB-4943-81F6-B88B9EB575FF}" type="presParOf" srcId="{8B18E47B-1B20-493D-8798-7EF0FEDC14F2}" destId="{999F9F87-BE35-44AD-AB20-336863E93EC9}" srcOrd="1" destOrd="0" presId="urn:microsoft.com/office/officeart/2005/8/layout/hierarchy2"/>
    <dgm:cxn modelId="{3580A04B-8C40-4B74-AC72-45ECBDEE15D8}" type="presParOf" srcId="{B2986CDC-1F06-4B69-91B8-60E4A311AE3F}" destId="{37CAC198-9818-4A73-B4EC-042E4AC43669}" srcOrd="4" destOrd="0" presId="urn:microsoft.com/office/officeart/2005/8/layout/hierarchy2"/>
    <dgm:cxn modelId="{D91452F8-C844-43FC-85E9-191BD5591778}" type="presParOf" srcId="{37CAC198-9818-4A73-B4EC-042E4AC43669}" destId="{E821CB80-14FD-4202-BED2-5FC37380288B}" srcOrd="0" destOrd="0" presId="urn:microsoft.com/office/officeart/2005/8/layout/hierarchy2"/>
    <dgm:cxn modelId="{D048A507-C1F9-4161-A3BA-5E58FA4D399D}" type="presParOf" srcId="{B2986CDC-1F06-4B69-91B8-60E4A311AE3F}" destId="{1C3A481D-4994-4450-ADBF-2DAF33DC6416}" srcOrd="5" destOrd="0" presId="urn:microsoft.com/office/officeart/2005/8/layout/hierarchy2"/>
    <dgm:cxn modelId="{512E2F68-CD93-4C77-A76D-8A5377DD7A08}" type="presParOf" srcId="{1C3A481D-4994-4450-ADBF-2DAF33DC6416}" destId="{D7A76FE5-2A55-4F2F-91B8-4DC99B0C4B96}" srcOrd="0" destOrd="0" presId="urn:microsoft.com/office/officeart/2005/8/layout/hierarchy2"/>
    <dgm:cxn modelId="{FA0F226E-E1E0-4467-B447-C2E655376D5C}" type="presParOf" srcId="{1C3A481D-4994-4450-ADBF-2DAF33DC6416}" destId="{6B2A6BF3-EC8A-4007-A86C-74953A181945}" srcOrd="1" destOrd="0" presId="urn:microsoft.com/office/officeart/2005/8/layout/hierarchy2"/>
    <dgm:cxn modelId="{51B5E81C-813E-4DF0-8C29-ED79A22BD210}" type="presParOf" srcId="{797C1AD1-0DEB-4F05-B51D-9604297446F3}" destId="{7F8B280B-DEDA-43CC-96A2-712CB090B576}" srcOrd="4" destOrd="0" presId="urn:microsoft.com/office/officeart/2005/8/layout/hierarchy2"/>
    <dgm:cxn modelId="{A2B2F7A9-49CB-4509-A0C9-A4800D8D951D}" type="presParOf" srcId="{7F8B280B-DEDA-43CC-96A2-712CB090B576}" destId="{1015682B-4C98-45D3-9134-64D040C841F7}" srcOrd="0" destOrd="0" presId="urn:microsoft.com/office/officeart/2005/8/layout/hierarchy2"/>
    <dgm:cxn modelId="{94B4A734-EC00-4206-ABDC-1C1DDEFF8B83}" type="presParOf" srcId="{797C1AD1-0DEB-4F05-B51D-9604297446F3}" destId="{4A2962F7-110F-499D-9493-74988EFB6735}" srcOrd="5" destOrd="0" presId="urn:microsoft.com/office/officeart/2005/8/layout/hierarchy2"/>
    <dgm:cxn modelId="{2694D615-BAD1-403A-AB92-C3C72C9D4D05}" type="presParOf" srcId="{4A2962F7-110F-499D-9493-74988EFB6735}" destId="{2BF97DEE-D8C4-4CFB-800E-A91128F90AEA}" srcOrd="0" destOrd="0" presId="urn:microsoft.com/office/officeart/2005/8/layout/hierarchy2"/>
    <dgm:cxn modelId="{7320B87E-DA43-4F9C-99E2-A71DBF5BBF5A}" type="presParOf" srcId="{4A2962F7-110F-499D-9493-74988EFB6735}" destId="{05EDA424-9579-497F-871C-3C4180D23131}" srcOrd="1" destOrd="0" presId="urn:microsoft.com/office/officeart/2005/8/layout/hierarchy2"/>
    <dgm:cxn modelId="{8E19E038-ECEB-4B33-AC94-85330E8F9BE3}" type="presParOf" srcId="{05EDA424-9579-497F-871C-3C4180D23131}" destId="{484DE686-B54C-4A8E-ADB7-BE70E873C64C}" srcOrd="0" destOrd="0" presId="urn:microsoft.com/office/officeart/2005/8/layout/hierarchy2"/>
    <dgm:cxn modelId="{2A985D2F-AE2A-4922-B030-2AFB085235F0}" type="presParOf" srcId="{484DE686-B54C-4A8E-ADB7-BE70E873C64C}" destId="{AE535C75-A59D-4154-9DF0-D683BBE1F389}" srcOrd="0" destOrd="0" presId="urn:microsoft.com/office/officeart/2005/8/layout/hierarchy2"/>
    <dgm:cxn modelId="{E7F73CAD-02D8-44AB-B052-9E6CF552F6A7}" type="presParOf" srcId="{05EDA424-9579-497F-871C-3C4180D23131}" destId="{157CD688-BEDA-4A33-AA6C-0DE853FC84EC}" srcOrd="1" destOrd="0" presId="urn:microsoft.com/office/officeart/2005/8/layout/hierarchy2"/>
    <dgm:cxn modelId="{A40CA66D-56CA-4FE5-8D81-197792D1B0B4}" type="presParOf" srcId="{157CD688-BEDA-4A33-AA6C-0DE853FC84EC}" destId="{CC716DA8-9496-41A8-AF45-0C791A36288B}" srcOrd="0" destOrd="0" presId="urn:microsoft.com/office/officeart/2005/8/layout/hierarchy2"/>
    <dgm:cxn modelId="{16C37963-8380-45AD-A553-6B44636BB1CA}" type="presParOf" srcId="{157CD688-BEDA-4A33-AA6C-0DE853FC84EC}" destId="{DF7274D3-0970-41F8-AB09-E755F24E04B5}" srcOrd="1" destOrd="0" presId="urn:microsoft.com/office/officeart/2005/8/layout/hierarchy2"/>
    <dgm:cxn modelId="{85881BF0-6A00-484D-B564-87BC5A993708}" type="presParOf" srcId="{05EDA424-9579-497F-871C-3C4180D23131}" destId="{422EDE50-E2E7-4EC9-B5BD-AF86724119C5}" srcOrd="2" destOrd="0" presId="urn:microsoft.com/office/officeart/2005/8/layout/hierarchy2"/>
    <dgm:cxn modelId="{8EDA9393-09FC-4AAB-82C6-B93A80951862}" type="presParOf" srcId="{422EDE50-E2E7-4EC9-B5BD-AF86724119C5}" destId="{81315F0C-9863-483E-91C9-A2847A050C8E}" srcOrd="0" destOrd="0" presId="urn:microsoft.com/office/officeart/2005/8/layout/hierarchy2"/>
    <dgm:cxn modelId="{73D66AB1-F339-439B-9A4A-24C646FE8EB5}" type="presParOf" srcId="{05EDA424-9579-497F-871C-3C4180D23131}" destId="{A6CB872F-756E-4D04-A2A0-E28D5EA30515}" srcOrd="3" destOrd="0" presId="urn:microsoft.com/office/officeart/2005/8/layout/hierarchy2"/>
    <dgm:cxn modelId="{F26171F7-56C8-471D-AC5D-8BBB16A08D39}" type="presParOf" srcId="{A6CB872F-756E-4D04-A2A0-E28D5EA30515}" destId="{4B9491E6-FF66-4848-A512-71C5199A7DEB}" srcOrd="0" destOrd="0" presId="urn:microsoft.com/office/officeart/2005/8/layout/hierarchy2"/>
    <dgm:cxn modelId="{EC669167-F814-437A-9DA1-33A78051DEEC}" type="presParOf" srcId="{A6CB872F-756E-4D04-A2A0-E28D5EA30515}" destId="{AFB3A8AD-969E-46F5-985F-B5C97C8A6E9A}" srcOrd="1" destOrd="0" presId="urn:microsoft.com/office/officeart/2005/8/layout/hierarchy2"/>
    <dgm:cxn modelId="{4BE85943-CDBB-48EF-AC30-89D14416D4C8}" type="presParOf" srcId="{05EDA424-9579-497F-871C-3C4180D23131}" destId="{45393FC7-C945-47D2-838C-7C75B08DB7B2}" srcOrd="4" destOrd="0" presId="urn:microsoft.com/office/officeart/2005/8/layout/hierarchy2"/>
    <dgm:cxn modelId="{DFAC56B7-F833-4EB7-ADE3-27CBE29027BE}" type="presParOf" srcId="{45393FC7-C945-47D2-838C-7C75B08DB7B2}" destId="{87781F8A-182D-4366-8D06-822C5179E60E}" srcOrd="0" destOrd="0" presId="urn:microsoft.com/office/officeart/2005/8/layout/hierarchy2"/>
    <dgm:cxn modelId="{76216FFA-191A-43B3-B110-1C324D04ACF5}" type="presParOf" srcId="{05EDA424-9579-497F-871C-3C4180D23131}" destId="{B603B34F-587A-4D8F-8175-3162886348E5}" srcOrd="5" destOrd="0" presId="urn:microsoft.com/office/officeart/2005/8/layout/hierarchy2"/>
    <dgm:cxn modelId="{BB456828-215F-48D9-A88C-CE50C4CF7953}" type="presParOf" srcId="{B603B34F-587A-4D8F-8175-3162886348E5}" destId="{4DD49DAE-E697-4E5B-83D8-B45863035AF7}" srcOrd="0" destOrd="0" presId="urn:microsoft.com/office/officeart/2005/8/layout/hierarchy2"/>
    <dgm:cxn modelId="{5B9143FC-14CF-4870-AF6A-E1C42A8EB494}" type="presParOf" srcId="{B603B34F-587A-4D8F-8175-3162886348E5}" destId="{B73F1878-6BC3-498F-8F88-A3262D091DDC}" srcOrd="1" destOrd="0" presId="urn:microsoft.com/office/officeart/2005/8/layout/hierarchy2"/>
    <dgm:cxn modelId="{B4DBC932-090F-4BAE-A855-9FEBA2551075}" type="presParOf" srcId="{797C1AD1-0DEB-4F05-B51D-9604297446F3}" destId="{EFC0A518-D6CC-438E-BBA3-5DF6C3B298C6}" srcOrd="6" destOrd="0" presId="urn:microsoft.com/office/officeart/2005/8/layout/hierarchy2"/>
    <dgm:cxn modelId="{96AFE26D-E12A-4E33-8315-0B1753F22F89}" type="presParOf" srcId="{EFC0A518-D6CC-438E-BBA3-5DF6C3B298C6}" destId="{719719D5-58B8-4981-87E1-13603DB3E730}" srcOrd="0" destOrd="0" presId="urn:microsoft.com/office/officeart/2005/8/layout/hierarchy2"/>
    <dgm:cxn modelId="{AEC1EFBE-D319-4309-BA29-974302A149F8}" type="presParOf" srcId="{797C1AD1-0DEB-4F05-B51D-9604297446F3}" destId="{8FD5D685-29CD-4DFD-AC02-5A26EE60A665}" srcOrd="7" destOrd="0" presId="urn:microsoft.com/office/officeart/2005/8/layout/hierarchy2"/>
    <dgm:cxn modelId="{06B297D6-245F-4BB4-8E38-EDD780C40FB1}" type="presParOf" srcId="{8FD5D685-29CD-4DFD-AC02-5A26EE60A665}" destId="{B48A54CA-6C8C-4DE8-B924-525EF8641C06}" srcOrd="0" destOrd="0" presId="urn:microsoft.com/office/officeart/2005/8/layout/hierarchy2"/>
    <dgm:cxn modelId="{6EA57A61-0CFB-4692-8E17-3D8E960DF1D9}" type="presParOf" srcId="{8FD5D685-29CD-4DFD-AC02-5A26EE60A665}" destId="{47C323FB-3F99-474B-88AB-CDD826E21032}" srcOrd="1" destOrd="0" presId="urn:microsoft.com/office/officeart/2005/8/layout/hierarchy2"/>
    <dgm:cxn modelId="{4C154FF3-540A-4FEB-8EED-B18010738886}" type="presParOf" srcId="{47C323FB-3F99-474B-88AB-CDD826E21032}" destId="{27EF04B1-0C67-4986-8758-13B0A7ACDD5E}" srcOrd="0" destOrd="0" presId="urn:microsoft.com/office/officeart/2005/8/layout/hierarchy2"/>
    <dgm:cxn modelId="{D974B61A-6F53-4E20-9A6A-6669A4D0B9AE}" type="presParOf" srcId="{27EF04B1-0C67-4986-8758-13B0A7ACDD5E}" destId="{60F1E179-E610-45A1-90BF-D2CB4D006740}" srcOrd="0" destOrd="0" presId="urn:microsoft.com/office/officeart/2005/8/layout/hierarchy2"/>
    <dgm:cxn modelId="{5D86054A-3AB9-43F3-B808-F9D76092A9F1}" type="presParOf" srcId="{47C323FB-3F99-474B-88AB-CDD826E21032}" destId="{46D72AE4-C7F7-45D7-AB97-780120898DE3}" srcOrd="1" destOrd="0" presId="urn:microsoft.com/office/officeart/2005/8/layout/hierarchy2"/>
    <dgm:cxn modelId="{33620A19-E06F-40DD-A678-5DD0E2EF0561}" type="presParOf" srcId="{46D72AE4-C7F7-45D7-AB97-780120898DE3}" destId="{82C5D4A3-9CEC-4833-A0B8-ABCCD24EE53A}" srcOrd="0" destOrd="0" presId="urn:microsoft.com/office/officeart/2005/8/layout/hierarchy2"/>
    <dgm:cxn modelId="{0CA01051-BB6E-4FFA-B957-79D9BEC561F5}" type="presParOf" srcId="{46D72AE4-C7F7-45D7-AB97-780120898DE3}" destId="{C7064EC6-1420-415C-A68D-DD3D87E74F2B}" srcOrd="1" destOrd="0" presId="urn:microsoft.com/office/officeart/2005/8/layout/hierarchy2"/>
    <dgm:cxn modelId="{EC879132-CFD7-4735-A4DC-D37B0DBCBB31}" type="presParOf" srcId="{797C1AD1-0DEB-4F05-B51D-9604297446F3}" destId="{6876C666-18FE-4DCF-B9B3-FD36AA4B93CF}" srcOrd="8" destOrd="0" presId="urn:microsoft.com/office/officeart/2005/8/layout/hierarchy2"/>
    <dgm:cxn modelId="{7CA36A04-1730-49E5-97AF-E9687C150044}" type="presParOf" srcId="{6876C666-18FE-4DCF-B9B3-FD36AA4B93CF}" destId="{73347A6B-65B7-499C-A1B7-CDEA3641944E}" srcOrd="0" destOrd="0" presId="urn:microsoft.com/office/officeart/2005/8/layout/hierarchy2"/>
    <dgm:cxn modelId="{91487C37-DF78-4D47-BDFC-2A4E0E554201}" type="presParOf" srcId="{797C1AD1-0DEB-4F05-B51D-9604297446F3}" destId="{3E9EFB04-CADA-4190-BDAC-1CA9DE881111}" srcOrd="9" destOrd="0" presId="urn:microsoft.com/office/officeart/2005/8/layout/hierarchy2"/>
    <dgm:cxn modelId="{EC6C2FE9-95B5-44C7-A07B-977EC5AEA5BA}" type="presParOf" srcId="{3E9EFB04-CADA-4190-BDAC-1CA9DE881111}" destId="{616A3713-619A-4250-963E-1C6274233368}" srcOrd="0" destOrd="0" presId="urn:microsoft.com/office/officeart/2005/8/layout/hierarchy2"/>
    <dgm:cxn modelId="{E56C68CF-2359-4896-A995-C7CE946CBDA2}" type="presParOf" srcId="{3E9EFB04-CADA-4190-BDAC-1CA9DE881111}" destId="{3319224F-FECA-4899-AD6D-D990A6A635B6}" srcOrd="1" destOrd="0" presId="urn:microsoft.com/office/officeart/2005/8/layout/hierarchy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525EA3-7618-46EB-9435-8F6ECC68B305}" type="doc">
      <dgm:prSet loTypeId="urn:microsoft.com/office/officeart/2005/8/layout/hierarchy2" loCatId="hierarchy" qsTypeId="urn:microsoft.com/office/officeart/2005/8/quickstyle/3d4" qsCatId="3D" csTypeId="urn:microsoft.com/office/officeart/2005/8/colors/accent0_1" csCatId="mainScheme" phldr="1"/>
      <dgm:spPr/>
      <dgm:t>
        <a:bodyPr/>
        <a:lstStyle/>
        <a:p>
          <a:endParaRPr lang="zh-CN" altLang="en-US"/>
        </a:p>
      </dgm:t>
    </dgm:pt>
    <dgm:pt modelId="{ABF523C5-20B9-444C-BBAC-5C3D9BCBF740}">
      <dgm:prSet phldrT="[文本]" custT="1"/>
      <dgm:spPr>
        <a:solidFill>
          <a:srgbClr val="FFFF00"/>
        </a:solidFill>
      </dgm:spPr>
      <dgm:t>
        <a:bodyPr/>
        <a:lstStyle/>
        <a:p>
          <a:r>
            <a:rPr lang="zh-CN" altLang="en-US" sz="2000" b="1" dirty="0" smtClean="0">
              <a:latin typeface="华文楷体" pitchFamily="2" charset="-122"/>
              <a:ea typeface="华文楷体" pitchFamily="2" charset="-122"/>
            </a:rPr>
            <a:t>国务院</a:t>
          </a:r>
          <a:endParaRPr lang="zh-CN" altLang="en-US" sz="2000" b="1" dirty="0">
            <a:latin typeface="华文楷体" pitchFamily="2" charset="-122"/>
            <a:ea typeface="华文楷体" pitchFamily="2" charset="-122"/>
          </a:endParaRPr>
        </a:p>
      </dgm:t>
    </dgm:pt>
    <dgm:pt modelId="{5EEC1BF4-9CEE-46B7-BABE-2C1E9B6D410D}" type="parTrans" cxnId="{FA082180-41A9-41BE-A40F-3724E7B6E245}">
      <dgm:prSet/>
      <dgm:spPr/>
      <dgm:t>
        <a:bodyPr/>
        <a:lstStyle/>
        <a:p>
          <a:endParaRPr lang="zh-CN" altLang="en-US">
            <a:latin typeface="华文楷体" pitchFamily="2" charset="-122"/>
            <a:ea typeface="华文楷体" pitchFamily="2" charset="-122"/>
          </a:endParaRPr>
        </a:p>
      </dgm:t>
    </dgm:pt>
    <dgm:pt modelId="{9ADFFBB3-E6E9-4DFA-9A35-30E6883C83D9}" type="sibTrans" cxnId="{FA082180-41A9-41BE-A40F-3724E7B6E245}">
      <dgm:prSet/>
      <dgm:spPr/>
      <dgm:t>
        <a:bodyPr/>
        <a:lstStyle/>
        <a:p>
          <a:endParaRPr lang="zh-CN" altLang="en-US">
            <a:latin typeface="华文楷体" pitchFamily="2" charset="-122"/>
            <a:ea typeface="华文楷体" pitchFamily="2" charset="-122"/>
          </a:endParaRPr>
        </a:p>
      </dgm:t>
    </dgm:pt>
    <dgm:pt modelId="{6053552C-1B6E-4D18-8421-78EAD3BB2462}">
      <dgm:prSet custT="1"/>
      <dgm:spPr/>
      <dgm:t>
        <a:bodyPr/>
        <a:lstStyle/>
        <a:p>
          <a:r>
            <a:rPr lang="en-US" altLang="zh-CN" sz="1200" dirty="0" smtClean="0">
              <a:latin typeface="华文楷体" pitchFamily="2" charset="-122"/>
              <a:ea typeface="华文楷体" pitchFamily="2" charset="-122"/>
            </a:rPr>
            <a:t>2014.7.2</a:t>
          </a:r>
          <a:r>
            <a:rPr lang="zh-CN" altLang="en-US" sz="1200" dirty="0" smtClean="0">
              <a:latin typeface="华文楷体" pitchFamily="2" charset="-122"/>
              <a:ea typeface="华文楷体" pitchFamily="2" charset="-122"/>
            </a:rPr>
            <a:t>日国务院</a:t>
          </a:r>
          <a:r>
            <a:rPr lang="zh-CN" altLang="en-US" sz="1200" smtClean="0">
              <a:latin typeface="华文楷体" pitchFamily="2" charset="-122"/>
              <a:ea typeface="华文楷体" pitchFamily="2" charset="-122"/>
            </a:rPr>
            <a:t>常务会议</a:t>
          </a:r>
          <a:r>
            <a:rPr lang="zh-CN" altLang="en-US" sz="1200" b="1" smtClean="0">
              <a:solidFill>
                <a:srgbClr val="0000FF"/>
              </a:solidFill>
              <a:latin typeface="华文楷体" pitchFamily="2" charset="-122"/>
              <a:ea typeface="华文楷体" pitchFamily="2" charset="-122"/>
            </a:rPr>
            <a:t>开展</a:t>
          </a:r>
          <a:r>
            <a:rPr lang="zh-CN" altLang="en-US" sz="1200" b="1" dirty="0" smtClean="0">
              <a:solidFill>
                <a:srgbClr val="0000FF"/>
              </a:solidFill>
              <a:latin typeface="华文楷体" pitchFamily="2" charset="-122"/>
              <a:ea typeface="华文楷体" pitchFamily="2" charset="-122"/>
            </a:rPr>
            <a:t>为期一年的科技成果使用、处置和收益管理改革试点</a:t>
          </a:r>
          <a:endParaRPr lang="zh-CN" altLang="en-US" sz="1200" b="1" dirty="0">
            <a:latin typeface="华文楷体" pitchFamily="2" charset="-122"/>
            <a:ea typeface="华文楷体" pitchFamily="2" charset="-122"/>
          </a:endParaRPr>
        </a:p>
      </dgm:t>
    </dgm:pt>
    <dgm:pt modelId="{F44A9A72-9FE7-49BE-9A50-3A929BD3BF71}" type="parTrans" cxnId="{3A6C2D04-ED47-4E41-B0AD-9FF894521470}">
      <dgm:prSet/>
      <dgm:spPr/>
      <dgm:t>
        <a:bodyPr/>
        <a:lstStyle/>
        <a:p>
          <a:endParaRPr lang="zh-CN" altLang="en-US">
            <a:latin typeface="华文楷体" pitchFamily="2" charset="-122"/>
            <a:ea typeface="华文楷体" pitchFamily="2" charset="-122"/>
          </a:endParaRPr>
        </a:p>
      </dgm:t>
    </dgm:pt>
    <dgm:pt modelId="{CF9C40A2-EA54-45F7-99FC-F72E54CF7DC4}" type="sibTrans" cxnId="{3A6C2D04-ED47-4E41-B0AD-9FF894521470}">
      <dgm:prSet/>
      <dgm:spPr/>
      <dgm:t>
        <a:bodyPr/>
        <a:lstStyle/>
        <a:p>
          <a:endParaRPr lang="zh-CN" altLang="en-US">
            <a:latin typeface="华文楷体" pitchFamily="2" charset="-122"/>
            <a:ea typeface="华文楷体" pitchFamily="2" charset="-122"/>
          </a:endParaRPr>
        </a:p>
      </dgm:t>
    </dgm:pt>
    <dgm:pt modelId="{F62F5302-AD9B-4887-B5B3-448E537DF86D}">
      <dgm:prSet custT="1"/>
      <dgm:spPr/>
      <dgm:t>
        <a:bodyPr/>
        <a:lstStyle/>
        <a:p>
          <a:r>
            <a:rPr lang="zh-CN" altLang="en-US" sz="1200" b="1" dirty="0" smtClean="0">
              <a:latin typeface="华文楷体" pitchFamily="2" charset="-122"/>
              <a:ea typeface="华文楷体" pitchFamily="2" charset="-122"/>
            </a:rPr>
            <a:t>国务院关于</a:t>
          </a:r>
          <a:r>
            <a:rPr lang="en-US" altLang="zh-CN" sz="1200" b="1" dirty="0" smtClean="0">
              <a:solidFill>
                <a:srgbClr val="0000FF"/>
              </a:solidFill>
              <a:latin typeface="华文楷体" pitchFamily="2" charset="-122"/>
              <a:ea typeface="华文楷体" pitchFamily="2" charset="-122"/>
            </a:rPr>
            <a:t>《</a:t>
          </a:r>
          <a:r>
            <a:rPr lang="zh-CN" altLang="en-US" sz="1200" b="1" dirty="0" smtClean="0">
              <a:solidFill>
                <a:srgbClr val="0000FF"/>
              </a:solidFill>
              <a:latin typeface="华文楷体" pitchFamily="2" charset="-122"/>
              <a:ea typeface="华文楷体" pitchFamily="2" charset="-122"/>
            </a:rPr>
            <a:t>改进加强中央财政科研项目和资金管理的若干意见 </a:t>
          </a:r>
          <a:r>
            <a:rPr lang="en-US" altLang="zh-CN" sz="1200" b="1" dirty="0" smtClean="0">
              <a:solidFill>
                <a:srgbClr val="0000FF"/>
              </a:solidFill>
              <a:latin typeface="华文楷体" pitchFamily="2" charset="-122"/>
              <a:ea typeface="华文楷体" pitchFamily="2" charset="-122"/>
            </a:rPr>
            <a:t>》</a:t>
          </a:r>
          <a:r>
            <a:rPr lang="zh-CN" altLang="en-US" sz="1200" b="1" dirty="0" smtClean="0">
              <a:latin typeface="华文楷体" pitchFamily="2" charset="-122"/>
              <a:ea typeface="华文楷体" pitchFamily="2" charset="-122"/>
            </a:rPr>
            <a:t>国发</a:t>
          </a:r>
          <a:r>
            <a:rPr lang="en-US" altLang="zh-CN" sz="1200" b="1" dirty="0" smtClean="0">
              <a:latin typeface="华文楷体" pitchFamily="2" charset="-122"/>
              <a:ea typeface="华文楷体" pitchFamily="2" charset="-122"/>
            </a:rPr>
            <a:t>〔2014〕11</a:t>
          </a:r>
          <a:r>
            <a:rPr lang="zh-CN" altLang="en-US" sz="1200" b="1" dirty="0" smtClean="0">
              <a:latin typeface="华文楷体" pitchFamily="2" charset="-122"/>
              <a:ea typeface="华文楷体" pitchFamily="2" charset="-122"/>
            </a:rPr>
            <a:t>号</a:t>
          </a:r>
          <a:endParaRPr lang="zh-CN" altLang="en-US" sz="1200" b="1" dirty="0">
            <a:latin typeface="华文楷体" pitchFamily="2" charset="-122"/>
            <a:ea typeface="华文楷体" pitchFamily="2" charset="-122"/>
          </a:endParaRPr>
        </a:p>
      </dgm:t>
    </dgm:pt>
    <dgm:pt modelId="{B2C412DE-38E7-4F63-874E-43CD5C8705B4}" type="parTrans" cxnId="{CF20032E-C6D0-4675-84BA-B7C9314CCF64}">
      <dgm:prSet/>
      <dgm:spPr/>
      <dgm:t>
        <a:bodyPr/>
        <a:lstStyle/>
        <a:p>
          <a:endParaRPr lang="zh-CN" altLang="en-US">
            <a:latin typeface="华文楷体" pitchFamily="2" charset="-122"/>
            <a:ea typeface="华文楷体" pitchFamily="2" charset="-122"/>
          </a:endParaRPr>
        </a:p>
      </dgm:t>
    </dgm:pt>
    <dgm:pt modelId="{F21E3BA2-7E8D-43D6-AB98-3FFB5E9EB7F5}" type="sibTrans" cxnId="{CF20032E-C6D0-4675-84BA-B7C9314CCF64}">
      <dgm:prSet/>
      <dgm:spPr/>
      <dgm:t>
        <a:bodyPr/>
        <a:lstStyle/>
        <a:p>
          <a:endParaRPr lang="zh-CN" altLang="en-US">
            <a:latin typeface="华文楷体" pitchFamily="2" charset="-122"/>
            <a:ea typeface="华文楷体" pitchFamily="2" charset="-122"/>
          </a:endParaRPr>
        </a:p>
      </dgm:t>
    </dgm:pt>
    <dgm:pt modelId="{29154FA7-609E-4BFF-A510-3118B13279F7}">
      <dgm:prSet custT="1"/>
      <dgm:spPr/>
      <dgm:t>
        <a:bodyPr/>
        <a:lstStyle/>
        <a:p>
          <a:pPr algn="ctr"/>
          <a:r>
            <a:rPr lang="zh-CN" altLang="en-US" sz="1400" b="1" dirty="0" smtClean="0">
              <a:latin typeface="华文楷体" pitchFamily="2" charset="-122"/>
              <a:ea typeface="华文楷体" pitchFamily="2" charset="-122"/>
            </a:rPr>
            <a:t>促进科技成果转化的九条</a:t>
          </a:r>
          <a:endParaRPr lang="zh-CN" altLang="en-US" sz="1400" b="1" dirty="0">
            <a:latin typeface="华文楷体" pitchFamily="2" charset="-122"/>
            <a:ea typeface="华文楷体" pitchFamily="2" charset="-122"/>
          </a:endParaRPr>
        </a:p>
      </dgm:t>
    </dgm:pt>
    <dgm:pt modelId="{BB6A32DA-2550-4A46-9774-1286C10DD785}" type="parTrans" cxnId="{1D2DBCA5-4D98-48A8-B3BF-2B040F09142C}">
      <dgm:prSet/>
      <dgm:spPr/>
      <dgm:t>
        <a:bodyPr/>
        <a:lstStyle/>
        <a:p>
          <a:endParaRPr lang="zh-CN" altLang="en-US">
            <a:latin typeface="华文楷体" pitchFamily="2" charset="-122"/>
            <a:ea typeface="华文楷体" pitchFamily="2" charset="-122"/>
          </a:endParaRPr>
        </a:p>
      </dgm:t>
    </dgm:pt>
    <dgm:pt modelId="{4B4D4F15-EEFC-4900-AAC8-A5FB43EB299D}" type="sibTrans" cxnId="{1D2DBCA5-4D98-48A8-B3BF-2B040F09142C}">
      <dgm:prSet/>
      <dgm:spPr/>
      <dgm:t>
        <a:bodyPr/>
        <a:lstStyle/>
        <a:p>
          <a:endParaRPr lang="zh-CN" altLang="en-US">
            <a:latin typeface="华文楷体" pitchFamily="2" charset="-122"/>
            <a:ea typeface="华文楷体" pitchFamily="2" charset="-122"/>
          </a:endParaRPr>
        </a:p>
      </dgm:t>
    </dgm:pt>
    <dgm:pt modelId="{BB0C261E-932C-4BBB-B0E4-8D044E9818EC}">
      <dgm:prSet custT="1"/>
      <dgm:spPr/>
      <dgm:t>
        <a:bodyPr/>
        <a:lstStyle/>
        <a:p>
          <a:r>
            <a:rPr lang="en-US" altLang="zh-CN" sz="1200" dirty="0" smtClean="0">
              <a:latin typeface="华文楷体" pitchFamily="2" charset="-122"/>
              <a:ea typeface="华文楷体" pitchFamily="2" charset="-122"/>
            </a:rPr>
            <a:t>…..</a:t>
          </a:r>
          <a:r>
            <a:rPr lang="zh-CN" altLang="en-US" sz="1200" dirty="0" smtClean="0">
              <a:latin typeface="华文楷体" pitchFamily="2" charset="-122"/>
              <a:ea typeface="华文楷体" pitchFamily="2" charset="-122"/>
            </a:rPr>
            <a:t>关于中央财政科技计划管理改革过渡期资金管理有关问题的通知</a:t>
          </a:r>
          <a:endParaRPr lang="zh-CN" altLang="en-US" sz="1200" dirty="0">
            <a:latin typeface="华文楷体" pitchFamily="2" charset="-122"/>
            <a:ea typeface="华文楷体" pitchFamily="2" charset="-122"/>
          </a:endParaRPr>
        </a:p>
      </dgm:t>
    </dgm:pt>
    <dgm:pt modelId="{F94F9B64-025A-4CED-806D-5EDBEDB6ECB0}" type="parTrans" cxnId="{F8AB3906-DCD5-4565-BAA5-5CBD4C5B72B5}">
      <dgm:prSet/>
      <dgm:spPr/>
      <dgm:t>
        <a:bodyPr/>
        <a:lstStyle/>
        <a:p>
          <a:endParaRPr lang="zh-CN" altLang="en-US">
            <a:latin typeface="华文楷体" pitchFamily="2" charset="-122"/>
            <a:ea typeface="华文楷体" pitchFamily="2" charset="-122"/>
          </a:endParaRPr>
        </a:p>
      </dgm:t>
    </dgm:pt>
    <dgm:pt modelId="{23B67585-4EB5-4F66-8FAC-C7D4B667C22D}" type="sibTrans" cxnId="{F8AB3906-DCD5-4565-BAA5-5CBD4C5B72B5}">
      <dgm:prSet/>
      <dgm:spPr/>
      <dgm:t>
        <a:bodyPr/>
        <a:lstStyle/>
        <a:p>
          <a:endParaRPr lang="zh-CN" altLang="en-US">
            <a:latin typeface="华文楷体" pitchFamily="2" charset="-122"/>
            <a:ea typeface="华文楷体" pitchFamily="2" charset="-122"/>
          </a:endParaRPr>
        </a:p>
      </dgm:t>
    </dgm:pt>
    <dgm:pt modelId="{9799D3F9-7C0A-41F1-B66D-CD0F1A35E22F}">
      <dgm:prSet custT="1"/>
      <dgm:spPr/>
      <dgm:t>
        <a:bodyPr/>
        <a:lstStyle/>
        <a:p>
          <a:r>
            <a:rPr lang="zh-CN" sz="1200" b="1" dirty="0" smtClean="0"/>
            <a:t>国务院印发关于深化中央财政科技计划</a:t>
          </a:r>
          <a:r>
            <a:rPr lang="en-US" sz="1200" b="1" dirty="0" smtClean="0"/>
            <a:t/>
          </a:r>
          <a:br>
            <a:rPr lang="en-US" sz="1200" b="1" dirty="0" smtClean="0"/>
          </a:br>
          <a:r>
            <a:rPr lang="zh-CN" sz="1200" b="1" dirty="0" smtClean="0"/>
            <a:t>（专项、基金等）管理改革方案的通知</a:t>
          </a:r>
          <a:r>
            <a:rPr lang="en-US" sz="1200" b="1" dirty="0" smtClean="0"/>
            <a:t/>
          </a:r>
          <a:br>
            <a:rPr lang="en-US" sz="1200" b="1" dirty="0" smtClean="0"/>
          </a:br>
          <a:r>
            <a:rPr lang="zh-CN" sz="1200" dirty="0" smtClean="0"/>
            <a:t>国发〔</a:t>
          </a:r>
          <a:r>
            <a:rPr lang="en-US" sz="1200" dirty="0" smtClean="0"/>
            <a:t>2014</a:t>
          </a:r>
          <a:r>
            <a:rPr lang="zh-CN" sz="1200" dirty="0" smtClean="0"/>
            <a:t>〕</a:t>
          </a:r>
          <a:r>
            <a:rPr lang="en-US" sz="1200" dirty="0" smtClean="0"/>
            <a:t>64</a:t>
          </a:r>
          <a:r>
            <a:rPr lang="zh-CN" sz="1200" dirty="0" smtClean="0"/>
            <a:t>号</a:t>
          </a:r>
          <a:endParaRPr lang="zh-CN" altLang="en-US" sz="1200" dirty="0"/>
        </a:p>
      </dgm:t>
    </dgm:pt>
    <dgm:pt modelId="{62236FAF-B0EF-405C-9FD1-93A10A90004C}" type="sibTrans" cxnId="{99B5610D-9AB0-4139-B08F-FC8332A5FE4B}">
      <dgm:prSet/>
      <dgm:spPr/>
      <dgm:t>
        <a:bodyPr/>
        <a:lstStyle/>
        <a:p>
          <a:endParaRPr lang="zh-CN" altLang="en-US"/>
        </a:p>
      </dgm:t>
    </dgm:pt>
    <dgm:pt modelId="{8A65F909-CAF9-4D26-96AB-ADB0EBBD6A64}" type="parTrans" cxnId="{99B5610D-9AB0-4139-B08F-FC8332A5FE4B}">
      <dgm:prSet/>
      <dgm:spPr/>
      <dgm:t>
        <a:bodyPr/>
        <a:lstStyle/>
        <a:p>
          <a:endParaRPr lang="zh-CN" altLang="en-US"/>
        </a:p>
      </dgm:t>
    </dgm:pt>
    <dgm:pt modelId="{74D162D2-0820-4B22-AFB4-2C659C5C365F}">
      <dgm:prSet custT="1"/>
      <dgm:spPr/>
      <dgm:t>
        <a:bodyPr/>
        <a:lstStyle/>
        <a:p>
          <a:r>
            <a:rPr lang="zh-CN" altLang="en-US" sz="1600" b="0" i="0" dirty="0" smtClean="0">
              <a:latin typeface="华文楷体" pitchFamily="2" charset="-122"/>
              <a:ea typeface="华文楷体" pitchFamily="2" charset="-122"/>
            </a:rPr>
            <a:t>中华人民共和国促进科技成果转化法</a:t>
          </a:r>
          <a:r>
            <a:rPr lang="zh-CN" altLang="en-US" sz="1100" b="1" dirty="0" smtClean="0"/>
            <a:t>修订</a:t>
          </a:r>
          <a:r>
            <a:rPr lang="zh-CN" altLang="en-US" sz="1200" b="1" dirty="0" smtClean="0"/>
            <a:t>（</a:t>
          </a:r>
          <a:r>
            <a:rPr lang="en-US" altLang="zh-CN" sz="1200" b="1" dirty="0" smtClean="0"/>
            <a:t>2015</a:t>
          </a:r>
          <a:r>
            <a:rPr lang="zh-CN" altLang="en-US" sz="1200" b="1" dirty="0" smtClean="0"/>
            <a:t>年</a:t>
          </a:r>
          <a:r>
            <a:rPr lang="en-US" altLang="zh-CN" sz="1200" b="1" dirty="0" smtClean="0"/>
            <a:t>8</a:t>
          </a:r>
          <a:r>
            <a:rPr lang="zh-CN" altLang="en-US" sz="1200" b="1" dirty="0" smtClean="0"/>
            <a:t>月</a:t>
          </a:r>
          <a:r>
            <a:rPr lang="en-US" altLang="zh-CN" sz="1200" b="1" dirty="0" smtClean="0"/>
            <a:t>29</a:t>
          </a:r>
          <a:r>
            <a:rPr lang="zh-CN" altLang="en-US" sz="1200" b="1" dirty="0" smtClean="0"/>
            <a:t>日第十二届人大常务委员会第十六次会议通过）</a:t>
          </a:r>
          <a:r>
            <a:rPr lang="zh-CN" altLang="en-US" sz="1200" dirty="0" smtClean="0"/>
            <a:t> </a:t>
          </a:r>
          <a:endParaRPr lang="zh-CN" altLang="en-US" sz="1200" dirty="0">
            <a:latin typeface="华文楷体" pitchFamily="2" charset="-122"/>
            <a:ea typeface="华文楷体" pitchFamily="2" charset="-122"/>
          </a:endParaRPr>
        </a:p>
      </dgm:t>
    </dgm:pt>
    <dgm:pt modelId="{B4E56BD4-C32E-4E36-9FCB-C67C94DD1134}" type="parTrans" cxnId="{D89E71CA-0423-43CE-821A-54DDB5FFA9EF}">
      <dgm:prSet/>
      <dgm:spPr/>
      <dgm:t>
        <a:bodyPr/>
        <a:lstStyle/>
        <a:p>
          <a:endParaRPr lang="zh-CN" altLang="en-US"/>
        </a:p>
      </dgm:t>
    </dgm:pt>
    <dgm:pt modelId="{C1AFBB1F-248F-47D7-8E98-21A92797BCC4}" type="sibTrans" cxnId="{D89E71CA-0423-43CE-821A-54DDB5FFA9EF}">
      <dgm:prSet/>
      <dgm:spPr/>
      <dgm:t>
        <a:bodyPr/>
        <a:lstStyle/>
        <a:p>
          <a:endParaRPr lang="zh-CN" altLang="en-US"/>
        </a:p>
      </dgm:t>
    </dgm:pt>
    <dgm:pt modelId="{5D357504-F931-43ED-B49D-867089156D7C}" type="pres">
      <dgm:prSet presAssocID="{85525EA3-7618-46EB-9435-8F6ECC68B305}" presName="diagram" presStyleCnt="0">
        <dgm:presLayoutVars>
          <dgm:chPref val="1"/>
          <dgm:dir/>
          <dgm:animOne val="branch"/>
          <dgm:animLvl val="lvl"/>
          <dgm:resizeHandles val="exact"/>
        </dgm:presLayoutVars>
      </dgm:prSet>
      <dgm:spPr/>
      <dgm:t>
        <a:bodyPr/>
        <a:lstStyle/>
        <a:p>
          <a:endParaRPr lang="zh-CN" altLang="en-US"/>
        </a:p>
      </dgm:t>
    </dgm:pt>
    <dgm:pt modelId="{0439969A-1683-4C35-A87D-CACCA719DE33}" type="pres">
      <dgm:prSet presAssocID="{ABF523C5-20B9-444C-BBAC-5C3D9BCBF740}" presName="root1" presStyleCnt="0"/>
      <dgm:spPr/>
    </dgm:pt>
    <dgm:pt modelId="{26603800-8057-41C6-950B-94201B16728C}" type="pres">
      <dgm:prSet presAssocID="{ABF523C5-20B9-444C-BBAC-5C3D9BCBF740}" presName="LevelOneTextNode" presStyleLbl="node0" presStyleIdx="0" presStyleCnt="2" custScaleX="544048" custScaleY="2000000" custLinFactX="-1200000" custLinFactY="400000" custLinFactNeighborX="-1244292" custLinFactNeighborY="456128">
        <dgm:presLayoutVars>
          <dgm:chPref val="3"/>
        </dgm:presLayoutVars>
      </dgm:prSet>
      <dgm:spPr/>
      <dgm:t>
        <a:bodyPr/>
        <a:lstStyle/>
        <a:p>
          <a:endParaRPr lang="zh-CN" altLang="en-US"/>
        </a:p>
      </dgm:t>
    </dgm:pt>
    <dgm:pt modelId="{6523F7AB-4ABC-4817-BFE8-C05284348375}" type="pres">
      <dgm:prSet presAssocID="{ABF523C5-20B9-444C-BBAC-5C3D9BCBF740}" presName="level2hierChild" presStyleCnt="0"/>
      <dgm:spPr/>
    </dgm:pt>
    <dgm:pt modelId="{976770A2-518D-413F-89DE-617E852E21B7}" type="pres">
      <dgm:prSet presAssocID="{8A65F909-CAF9-4D26-96AB-ADB0EBBD6A64}" presName="conn2-1" presStyleLbl="parChTrans1D2" presStyleIdx="0" presStyleCnt="5"/>
      <dgm:spPr/>
      <dgm:t>
        <a:bodyPr/>
        <a:lstStyle/>
        <a:p>
          <a:endParaRPr lang="zh-CN" altLang="en-US"/>
        </a:p>
      </dgm:t>
    </dgm:pt>
    <dgm:pt modelId="{A8752DC5-83D5-46BB-9C72-0EA272BD47EC}" type="pres">
      <dgm:prSet presAssocID="{8A65F909-CAF9-4D26-96AB-ADB0EBBD6A64}" presName="connTx" presStyleLbl="parChTrans1D2" presStyleIdx="0" presStyleCnt="5"/>
      <dgm:spPr/>
      <dgm:t>
        <a:bodyPr/>
        <a:lstStyle/>
        <a:p>
          <a:endParaRPr lang="zh-CN" altLang="en-US"/>
        </a:p>
      </dgm:t>
    </dgm:pt>
    <dgm:pt modelId="{2B98D60E-8C10-4CB8-BD16-C5E40E6410B6}" type="pres">
      <dgm:prSet presAssocID="{9799D3F9-7C0A-41F1-B66D-CD0F1A35E22F}" presName="root2" presStyleCnt="0"/>
      <dgm:spPr/>
    </dgm:pt>
    <dgm:pt modelId="{6804ADF0-FCFB-40C0-AEFE-EB92D6304405}" type="pres">
      <dgm:prSet presAssocID="{9799D3F9-7C0A-41F1-B66D-CD0F1A35E22F}" presName="LevelTwoTextNode" presStyleLbl="node2" presStyleIdx="0" presStyleCnt="5" custScaleX="2000000" custScaleY="2000000" custLinFactX="1141910" custLinFactY="-1044618" custLinFactNeighborX="1200000" custLinFactNeighborY="-1100000">
        <dgm:presLayoutVars>
          <dgm:chPref val="3"/>
        </dgm:presLayoutVars>
      </dgm:prSet>
      <dgm:spPr/>
      <dgm:t>
        <a:bodyPr/>
        <a:lstStyle/>
        <a:p>
          <a:endParaRPr lang="zh-CN" altLang="en-US"/>
        </a:p>
      </dgm:t>
    </dgm:pt>
    <dgm:pt modelId="{6AB0F64F-FF78-4CF7-BC50-0D14A00AC3BE}" type="pres">
      <dgm:prSet presAssocID="{9799D3F9-7C0A-41F1-B66D-CD0F1A35E22F}" presName="level3hierChild" presStyleCnt="0"/>
      <dgm:spPr/>
    </dgm:pt>
    <dgm:pt modelId="{23F3F0A0-DEAA-4A36-BC2D-986E83A42C6A}" type="pres">
      <dgm:prSet presAssocID="{B2C412DE-38E7-4F63-874E-43CD5C8705B4}" presName="conn2-1" presStyleLbl="parChTrans1D2" presStyleIdx="1" presStyleCnt="5"/>
      <dgm:spPr/>
      <dgm:t>
        <a:bodyPr/>
        <a:lstStyle/>
        <a:p>
          <a:endParaRPr lang="zh-CN" altLang="en-US"/>
        </a:p>
      </dgm:t>
    </dgm:pt>
    <dgm:pt modelId="{DEE2CE32-D0DE-4354-9B8F-4E294F24A374}" type="pres">
      <dgm:prSet presAssocID="{B2C412DE-38E7-4F63-874E-43CD5C8705B4}" presName="connTx" presStyleLbl="parChTrans1D2" presStyleIdx="1" presStyleCnt="5"/>
      <dgm:spPr/>
      <dgm:t>
        <a:bodyPr/>
        <a:lstStyle/>
        <a:p>
          <a:endParaRPr lang="zh-CN" altLang="en-US"/>
        </a:p>
      </dgm:t>
    </dgm:pt>
    <dgm:pt modelId="{97C83BF2-38F7-4CB4-95FE-C42A11E97235}" type="pres">
      <dgm:prSet presAssocID="{F62F5302-AD9B-4887-B5B3-448E537DF86D}" presName="root2" presStyleCnt="0"/>
      <dgm:spPr/>
    </dgm:pt>
    <dgm:pt modelId="{DFFC9674-D551-4C2B-9FDA-533243B1FFD5}" type="pres">
      <dgm:prSet presAssocID="{F62F5302-AD9B-4887-B5B3-448E537DF86D}" presName="LevelTwoTextNode" presStyleLbl="node2" presStyleIdx="1" presStyleCnt="5" custAng="21278882" custScaleX="2000000" custScaleY="2000000" custLinFactX="1340340" custLinFactY="100000" custLinFactNeighborX="1400000" custLinFactNeighborY="129314">
        <dgm:presLayoutVars>
          <dgm:chPref val="3"/>
        </dgm:presLayoutVars>
      </dgm:prSet>
      <dgm:spPr/>
      <dgm:t>
        <a:bodyPr/>
        <a:lstStyle/>
        <a:p>
          <a:endParaRPr lang="zh-CN" altLang="en-US"/>
        </a:p>
      </dgm:t>
    </dgm:pt>
    <dgm:pt modelId="{785D02E6-C184-4476-BCC6-FD5AAE9595E3}" type="pres">
      <dgm:prSet presAssocID="{F62F5302-AD9B-4887-B5B3-448E537DF86D}" presName="level3hierChild" presStyleCnt="0"/>
      <dgm:spPr/>
    </dgm:pt>
    <dgm:pt modelId="{5F206D7B-1A23-43D6-B367-878368443E3E}" type="pres">
      <dgm:prSet presAssocID="{F44A9A72-9FE7-49BE-9A50-3A929BD3BF71}" presName="conn2-1" presStyleLbl="parChTrans1D2" presStyleIdx="2" presStyleCnt="5"/>
      <dgm:spPr/>
      <dgm:t>
        <a:bodyPr/>
        <a:lstStyle/>
        <a:p>
          <a:endParaRPr lang="zh-CN" altLang="en-US"/>
        </a:p>
      </dgm:t>
    </dgm:pt>
    <dgm:pt modelId="{D4A7404C-4B2F-482E-B3D1-A8138F4D330D}" type="pres">
      <dgm:prSet presAssocID="{F44A9A72-9FE7-49BE-9A50-3A929BD3BF71}" presName="connTx" presStyleLbl="parChTrans1D2" presStyleIdx="2" presStyleCnt="5"/>
      <dgm:spPr/>
      <dgm:t>
        <a:bodyPr/>
        <a:lstStyle/>
        <a:p>
          <a:endParaRPr lang="zh-CN" altLang="en-US"/>
        </a:p>
      </dgm:t>
    </dgm:pt>
    <dgm:pt modelId="{7D29A403-9385-43C3-83CF-9417C9217B10}" type="pres">
      <dgm:prSet presAssocID="{6053552C-1B6E-4D18-8421-78EAD3BB2462}" presName="root2" presStyleCnt="0"/>
      <dgm:spPr/>
    </dgm:pt>
    <dgm:pt modelId="{CE3310F7-4CA5-41AC-9ADC-B4A5D4BA4F68}" type="pres">
      <dgm:prSet presAssocID="{6053552C-1B6E-4D18-8421-78EAD3BB2462}" presName="LevelTwoTextNode" presStyleLbl="node2" presStyleIdx="2" presStyleCnt="5" custScaleX="2000000" custScaleY="2000000" custLinFactX="1459771" custLinFactY="300000" custLinFactNeighborX="1500000" custLinFactNeighborY="328096">
        <dgm:presLayoutVars>
          <dgm:chPref val="3"/>
        </dgm:presLayoutVars>
      </dgm:prSet>
      <dgm:spPr/>
      <dgm:t>
        <a:bodyPr/>
        <a:lstStyle/>
        <a:p>
          <a:endParaRPr lang="zh-CN" altLang="en-US"/>
        </a:p>
      </dgm:t>
    </dgm:pt>
    <dgm:pt modelId="{B2986CDC-1F06-4B69-91B8-60E4A311AE3F}" type="pres">
      <dgm:prSet presAssocID="{6053552C-1B6E-4D18-8421-78EAD3BB2462}" presName="level3hierChild" presStyleCnt="0"/>
      <dgm:spPr/>
    </dgm:pt>
    <dgm:pt modelId="{6876C666-18FE-4DCF-B9B3-FD36AA4B93CF}" type="pres">
      <dgm:prSet presAssocID="{BB6A32DA-2550-4A46-9774-1286C10DD785}" presName="conn2-1" presStyleLbl="parChTrans1D2" presStyleIdx="3" presStyleCnt="5"/>
      <dgm:spPr/>
      <dgm:t>
        <a:bodyPr/>
        <a:lstStyle/>
        <a:p>
          <a:endParaRPr lang="zh-CN" altLang="en-US"/>
        </a:p>
      </dgm:t>
    </dgm:pt>
    <dgm:pt modelId="{73347A6B-65B7-499C-A1B7-CDEA3641944E}" type="pres">
      <dgm:prSet presAssocID="{BB6A32DA-2550-4A46-9774-1286C10DD785}" presName="connTx" presStyleLbl="parChTrans1D2" presStyleIdx="3" presStyleCnt="5"/>
      <dgm:spPr/>
      <dgm:t>
        <a:bodyPr/>
        <a:lstStyle/>
        <a:p>
          <a:endParaRPr lang="zh-CN" altLang="en-US"/>
        </a:p>
      </dgm:t>
    </dgm:pt>
    <dgm:pt modelId="{3E9EFB04-CADA-4190-BDAC-1CA9DE881111}" type="pres">
      <dgm:prSet presAssocID="{29154FA7-609E-4BFF-A510-3118B13279F7}" presName="root2" presStyleCnt="0"/>
      <dgm:spPr/>
    </dgm:pt>
    <dgm:pt modelId="{616A3713-619A-4250-963E-1C6274233368}" type="pres">
      <dgm:prSet presAssocID="{29154FA7-609E-4BFF-A510-3118B13279F7}" presName="LevelTwoTextNode" presStyleLbl="node2" presStyleIdx="3" presStyleCnt="5" custScaleX="2000000" custScaleY="2000000" custLinFactX="1400000" custLinFactY="800000" custLinFactNeighborX="1431999" custLinFactNeighborY="842460">
        <dgm:presLayoutVars>
          <dgm:chPref val="3"/>
        </dgm:presLayoutVars>
      </dgm:prSet>
      <dgm:spPr/>
      <dgm:t>
        <a:bodyPr/>
        <a:lstStyle/>
        <a:p>
          <a:endParaRPr lang="zh-CN" altLang="en-US"/>
        </a:p>
      </dgm:t>
    </dgm:pt>
    <dgm:pt modelId="{3319224F-FECA-4899-AD6D-D990A6A635B6}" type="pres">
      <dgm:prSet presAssocID="{29154FA7-609E-4BFF-A510-3118B13279F7}" presName="level3hierChild" presStyleCnt="0"/>
      <dgm:spPr/>
    </dgm:pt>
    <dgm:pt modelId="{5940B25D-B834-4BFB-8B0B-5B85296F8945}" type="pres">
      <dgm:prSet presAssocID="{F94F9B64-025A-4CED-806D-5EDBEDB6ECB0}" presName="conn2-1" presStyleLbl="parChTrans1D2" presStyleIdx="4" presStyleCnt="5"/>
      <dgm:spPr/>
      <dgm:t>
        <a:bodyPr/>
        <a:lstStyle/>
        <a:p>
          <a:endParaRPr lang="zh-CN" altLang="en-US"/>
        </a:p>
      </dgm:t>
    </dgm:pt>
    <dgm:pt modelId="{B2F01D08-D5D1-47F9-BD04-6B02EA58504B}" type="pres">
      <dgm:prSet presAssocID="{F94F9B64-025A-4CED-806D-5EDBEDB6ECB0}" presName="connTx" presStyleLbl="parChTrans1D2" presStyleIdx="4" presStyleCnt="5"/>
      <dgm:spPr/>
      <dgm:t>
        <a:bodyPr/>
        <a:lstStyle/>
        <a:p>
          <a:endParaRPr lang="zh-CN" altLang="en-US"/>
        </a:p>
      </dgm:t>
    </dgm:pt>
    <dgm:pt modelId="{453CD5F6-AE6D-470A-889F-E2B2C90847CF}" type="pres">
      <dgm:prSet presAssocID="{BB0C261E-932C-4BBB-B0E4-8D044E9818EC}" presName="root2" presStyleCnt="0"/>
      <dgm:spPr/>
    </dgm:pt>
    <dgm:pt modelId="{CA8C4D2E-9E2E-41B0-ACBB-8BE3A5BF8E4E}" type="pres">
      <dgm:prSet presAssocID="{BB0C261E-932C-4BBB-B0E4-8D044E9818EC}" presName="LevelTwoTextNode" presStyleLbl="node2" presStyleIdx="4" presStyleCnt="5" custScaleX="2000000" custScaleY="1817569" custLinFactX="1400000" custLinFactY="1760448" custLinFactNeighborX="1412263" custLinFactNeighborY="1800000">
        <dgm:presLayoutVars>
          <dgm:chPref val="3"/>
        </dgm:presLayoutVars>
      </dgm:prSet>
      <dgm:spPr/>
      <dgm:t>
        <a:bodyPr/>
        <a:lstStyle/>
        <a:p>
          <a:endParaRPr lang="zh-CN" altLang="en-US"/>
        </a:p>
      </dgm:t>
    </dgm:pt>
    <dgm:pt modelId="{75A36C20-4BF0-4792-B676-625C348C5D46}" type="pres">
      <dgm:prSet presAssocID="{BB0C261E-932C-4BBB-B0E4-8D044E9818EC}" presName="level3hierChild" presStyleCnt="0"/>
      <dgm:spPr/>
    </dgm:pt>
    <dgm:pt modelId="{0755DE90-FF0F-452C-92B4-F5053BA59A89}" type="pres">
      <dgm:prSet presAssocID="{74D162D2-0820-4B22-AFB4-2C659C5C365F}" presName="root1" presStyleCnt="0"/>
      <dgm:spPr/>
    </dgm:pt>
    <dgm:pt modelId="{18FE0A8D-0384-4DFC-A2B2-1F0F2711870A}" type="pres">
      <dgm:prSet presAssocID="{74D162D2-0820-4B22-AFB4-2C659C5C365F}" presName="LevelOneTextNode" presStyleLbl="node0" presStyleIdx="1" presStyleCnt="2" custScaleX="2000000" custScaleY="2000000" custLinFactX="-1300000" custLinFactY="-4369674" custLinFactNeighborX="-1363459" custLinFactNeighborY="-4400000">
        <dgm:presLayoutVars>
          <dgm:chPref val="3"/>
        </dgm:presLayoutVars>
      </dgm:prSet>
      <dgm:spPr/>
      <dgm:t>
        <a:bodyPr/>
        <a:lstStyle/>
        <a:p>
          <a:endParaRPr lang="zh-CN" altLang="en-US"/>
        </a:p>
      </dgm:t>
    </dgm:pt>
    <dgm:pt modelId="{7839A5BF-1349-4927-BA15-500594E55CEA}" type="pres">
      <dgm:prSet presAssocID="{74D162D2-0820-4B22-AFB4-2C659C5C365F}" presName="level2hierChild" presStyleCnt="0"/>
      <dgm:spPr/>
    </dgm:pt>
  </dgm:ptLst>
  <dgm:cxnLst>
    <dgm:cxn modelId="{7ADCC6B1-604A-4176-92BA-FF7B14631A88}" type="presOf" srcId="{29154FA7-609E-4BFF-A510-3118B13279F7}" destId="{616A3713-619A-4250-963E-1C6274233368}" srcOrd="0" destOrd="0" presId="urn:microsoft.com/office/officeart/2005/8/layout/hierarchy2"/>
    <dgm:cxn modelId="{D89E71CA-0423-43CE-821A-54DDB5FFA9EF}" srcId="{85525EA3-7618-46EB-9435-8F6ECC68B305}" destId="{74D162D2-0820-4B22-AFB4-2C659C5C365F}" srcOrd="1" destOrd="0" parTransId="{B4E56BD4-C32E-4E36-9FCB-C67C94DD1134}" sibTransId="{C1AFBB1F-248F-47D7-8E98-21A92797BCC4}"/>
    <dgm:cxn modelId="{B689AE13-6CDD-4981-A108-FEC2528CB85D}" type="presOf" srcId="{B2C412DE-38E7-4F63-874E-43CD5C8705B4}" destId="{23F3F0A0-DEAA-4A36-BC2D-986E83A42C6A}" srcOrd="0" destOrd="0" presId="urn:microsoft.com/office/officeart/2005/8/layout/hierarchy2"/>
    <dgm:cxn modelId="{1A8F9FFC-AF46-4D6F-ACCB-3F18052C6E57}" type="presOf" srcId="{F62F5302-AD9B-4887-B5B3-448E537DF86D}" destId="{DFFC9674-D551-4C2B-9FDA-533243B1FFD5}" srcOrd="0" destOrd="0" presId="urn:microsoft.com/office/officeart/2005/8/layout/hierarchy2"/>
    <dgm:cxn modelId="{487904DD-7DC7-40AD-8048-3CB840FA8BA3}" type="presOf" srcId="{9799D3F9-7C0A-41F1-B66D-CD0F1A35E22F}" destId="{6804ADF0-FCFB-40C0-AEFE-EB92D6304405}" srcOrd="0" destOrd="0" presId="urn:microsoft.com/office/officeart/2005/8/layout/hierarchy2"/>
    <dgm:cxn modelId="{D84E3935-360B-4DD5-978D-2CBD5EC3CB95}" type="presOf" srcId="{F94F9B64-025A-4CED-806D-5EDBEDB6ECB0}" destId="{5940B25D-B834-4BFB-8B0B-5B85296F8945}" srcOrd="0" destOrd="0" presId="urn:microsoft.com/office/officeart/2005/8/layout/hierarchy2"/>
    <dgm:cxn modelId="{B4060C9D-9576-4382-B601-6EFCBF1632C1}" type="presOf" srcId="{8A65F909-CAF9-4D26-96AB-ADB0EBBD6A64}" destId="{976770A2-518D-413F-89DE-617E852E21B7}" srcOrd="0" destOrd="0" presId="urn:microsoft.com/office/officeart/2005/8/layout/hierarchy2"/>
    <dgm:cxn modelId="{B1192580-69F4-4BAC-97CA-01D33759DC13}" type="presOf" srcId="{8A65F909-CAF9-4D26-96AB-ADB0EBBD6A64}" destId="{A8752DC5-83D5-46BB-9C72-0EA272BD47EC}" srcOrd="1" destOrd="0" presId="urn:microsoft.com/office/officeart/2005/8/layout/hierarchy2"/>
    <dgm:cxn modelId="{A8F7D837-1EDC-49BB-9627-F8B0C4CBA664}" type="presOf" srcId="{BB6A32DA-2550-4A46-9774-1286C10DD785}" destId="{6876C666-18FE-4DCF-B9B3-FD36AA4B93CF}" srcOrd="0" destOrd="0" presId="urn:microsoft.com/office/officeart/2005/8/layout/hierarchy2"/>
    <dgm:cxn modelId="{6F4C39B0-7D72-42B0-A264-803BE5FEB7AC}" type="presOf" srcId="{ABF523C5-20B9-444C-BBAC-5C3D9BCBF740}" destId="{26603800-8057-41C6-950B-94201B16728C}" srcOrd="0" destOrd="0" presId="urn:microsoft.com/office/officeart/2005/8/layout/hierarchy2"/>
    <dgm:cxn modelId="{583D9249-E590-4862-824C-5BFDA256233F}" type="presOf" srcId="{F94F9B64-025A-4CED-806D-5EDBEDB6ECB0}" destId="{B2F01D08-D5D1-47F9-BD04-6B02EA58504B}" srcOrd="1" destOrd="0" presId="urn:microsoft.com/office/officeart/2005/8/layout/hierarchy2"/>
    <dgm:cxn modelId="{CD85CFB3-D75E-4741-953C-13E5BB052D1F}" type="presOf" srcId="{BB6A32DA-2550-4A46-9774-1286C10DD785}" destId="{73347A6B-65B7-499C-A1B7-CDEA3641944E}" srcOrd="1" destOrd="0" presId="urn:microsoft.com/office/officeart/2005/8/layout/hierarchy2"/>
    <dgm:cxn modelId="{CF20032E-C6D0-4675-84BA-B7C9314CCF64}" srcId="{ABF523C5-20B9-444C-BBAC-5C3D9BCBF740}" destId="{F62F5302-AD9B-4887-B5B3-448E537DF86D}" srcOrd="1" destOrd="0" parTransId="{B2C412DE-38E7-4F63-874E-43CD5C8705B4}" sibTransId="{F21E3BA2-7E8D-43D6-AB98-3FFB5E9EB7F5}"/>
    <dgm:cxn modelId="{596694F0-E5EC-4E5B-BD17-F81078FC8469}" type="presOf" srcId="{74D162D2-0820-4B22-AFB4-2C659C5C365F}" destId="{18FE0A8D-0384-4DFC-A2B2-1F0F2711870A}" srcOrd="0" destOrd="0" presId="urn:microsoft.com/office/officeart/2005/8/layout/hierarchy2"/>
    <dgm:cxn modelId="{9B7A9B39-7DB5-4DF1-9EBC-D9D635E81F0C}" type="presOf" srcId="{BB0C261E-932C-4BBB-B0E4-8D044E9818EC}" destId="{CA8C4D2E-9E2E-41B0-ACBB-8BE3A5BF8E4E}" srcOrd="0" destOrd="0" presId="urn:microsoft.com/office/officeart/2005/8/layout/hierarchy2"/>
    <dgm:cxn modelId="{A6C03D2D-CD2E-4DFD-9CFE-85BAD5C9F284}" type="presOf" srcId="{85525EA3-7618-46EB-9435-8F6ECC68B305}" destId="{5D357504-F931-43ED-B49D-867089156D7C}" srcOrd="0" destOrd="0" presId="urn:microsoft.com/office/officeart/2005/8/layout/hierarchy2"/>
    <dgm:cxn modelId="{1FFD033C-FF88-46E7-BDED-B3651237748C}" type="presOf" srcId="{B2C412DE-38E7-4F63-874E-43CD5C8705B4}" destId="{DEE2CE32-D0DE-4354-9B8F-4E294F24A374}" srcOrd="1" destOrd="0" presId="urn:microsoft.com/office/officeart/2005/8/layout/hierarchy2"/>
    <dgm:cxn modelId="{4843AAF8-09AA-4B0D-96A0-8F0963B51D93}" type="presOf" srcId="{F44A9A72-9FE7-49BE-9A50-3A929BD3BF71}" destId="{D4A7404C-4B2F-482E-B3D1-A8138F4D330D}" srcOrd="1" destOrd="0" presId="urn:microsoft.com/office/officeart/2005/8/layout/hierarchy2"/>
    <dgm:cxn modelId="{1D2DBCA5-4D98-48A8-B3BF-2B040F09142C}" srcId="{ABF523C5-20B9-444C-BBAC-5C3D9BCBF740}" destId="{29154FA7-609E-4BFF-A510-3118B13279F7}" srcOrd="3" destOrd="0" parTransId="{BB6A32DA-2550-4A46-9774-1286C10DD785}" sibTransId="{4B4D4F15-EEFC-4900-AAC8-A5FB43EB299D}"/>
    <dgm:cxn modelId="{7ED39F28-01E7-4DF9-9535-A82A8CA451CE}" type="presOf" srcId="{6053552C-1B6E-4D18-8421-78EAD3BB2462}" destId="{CE3310F7-4CA5-41AC-9ADC-B4A5D4BA4F68}" srcOrd="0" destOrd="0" presId="urn:microsoft.com/office/officeart/2005/8/layout/hierarchy2"/>
    <dgm:cxn modelId="{F8AB3906-DCD5-4565-BAA5-5CBD4C5B72B5}" srcId="{ABF523C5-20B9-444C-BBAC-5C3D9BCBF740}" destId="{BB0C261E-932C-4BBB-B0E4-8D044E9818EC}" srcOrd="4" destOrd="0" parTransId="{F94F9B64-025A-4CED-806D-5EDBEDB6ECB0}" sibTransId="{23B67585-4EB5-4F66-8FAC-C7D4B667C22D}"/>
    <dgm:cxn modelId="{FA082180-41A9-41BE-A40F-3724E7B6E245}" srcId="{85525EA3-7618-46EB-9435-8F6ECC68B305}" destId="{ABF523C5-20B9-444C-BBAC-5C3D9BCBF740}" srcOrd="0" destOrd="0" parTransId="{5EEC1BF4-9CEE-46B7-BABE-2C1E9B6D410D}" sibTransId="{9ADFFBB3-E6E9-4DFA-9A35-30E6883C83D9}"/>
    <dgm:cxn modelId="{3A6C2D04-ED47-4E41-B0AD-9FF894521470}" srcId="{ABF523C5-20B9-444C-BBAC-5C3D9BCBF740}" destId="{6053552C-1B6E-4D18-8421-78EAD3BB2462}" srcOrd="2" destOrd="0" parTransId="{F44A9A72-9FE7-49BE-9A50-3A929BD3BF71}" sibTransId="{CF9C40A2-EA54-45F7-99FC-F72E54CF7DC4}"/>
    <dgm:cxn modelId="{C01BE303-182B-4B0D-ABA6-1F995F6BC3E4}" type="presOf" srcId="{F44A9A72-9FE7-49BE-9A50-3A929BD3BF71}" destId="{5F206D7B-1A23-43D6-B367-878368443E3E}" srcOrd="0" destOrd="0" presId="urn:microsoft.com/office/officeart/2005/8/layout/hierarchy2"/>
    <dgm:cxn modelId="{99B5610D-9AB0-4139-B08F-FC8332A5FE4B}" srcId="{ABF523C5-20B9-444C-BBAC-5C3D9BCBF740}" destId="{9799D3F9-7C0A-41F1-B66D-CD0F1A35E22F}" srcOrd="0" destOrd="0" parTransId="{8A65F909-CAF9-4D26-96AB-ADB0EBBD6A64}" sibTransId="{62236FAF-B0EF-405C-9FD1-93A10A90004C}"/>
    <dgm:cxn modelId="{47D6E07E-EC6E-4F52-A174-E3CF6E9FB5D3}" type="presParOf" srcId="{5D357504-F931-43ED-B49D-867089156D7C}" destId="{0439969A-1683-4C35-A87D-CACCA719DE33}" srcOrd="0" destOrd="0" presId="urn:microsoft.com/office/officeart/2005/8/layout/hierarchy2"/>
    <dgm:cxn modelId="{34D44A14-BC06-445D-AE12-664FF83C1C58}" type="presParOf" srcId="{0439969A-1683-4C35-A87D-CACCA719DE33}" destId="{26603800-8057-41C6-950B-94201B16728C}" srcOrd="0" destOrd="0" presId="urn:microsoft.com/office/officeart/2005/8/layout/hierarchy2"/>
    <dgm:cxn modelId="{57B771F5-7BF6-4520-9FCE-EC5A7EA42139}" type="presParOf" srcId="{0439969A-1683-4C35-A87D-CACCA719DE33}" destId="{6523F7AB-4ABC-4817-BFE8-C05284348375}" srcOrd="1" destOrd="0" presId="urn:microsoft.com/office/officeart/2005/8/layout/hierarchy2"/>
    <dgm:cxn modelId="{F55CC6AE-78C8-4B2C-83D1-73633D91B401}" type="presParOf" srcId="{6523F7AB-4ABC-4817-BFE8-C05284348375}" destId="{976770A2-518D-413F-89DE-617E852E21B7}" srcOrd="0" destOrd="0" presId="urn:microsoft.com/office/officeart/2005/8/layout/hierarchy2"/>
    <dgm:cxn modelId="{DDCE1C24-C181-4A4C-8CE0-127370DD0C07}" type="presParOf" srcId="{976770A2-518D-413F-89DE-617E852E21B7}" destId="{A8752DC5-83D5-46BB-9C72-0EA272BD47EC}" srcOrd="0" destOrd="0" presId="urn:microsoft.com/office/officeart/2005/8/layout/hierarchy2"/>
    <dgm:cxn modelId="{F967B4B4-9C3F-422E-9550-91FC12BD1467}" type="presParOf" srcId="{6523F7AB-4ABC-4817-BFE8-C05284348375}" destId="{2B98D60E-8C10-4CB8-BD16-C5E40E6410B6}" srcOrd="1" destOrd="0" presId="urn:microsoft.com/office/officeart/2005/8/layout/hierarchy2"/>
    <dgm:cxn modelId="{B502DD51-6559-4FBE-A046-287AC41DE421}" type="presParOf" srcId="{2B98D60E-8C10-4CB8-BD16-C5E40E6410B6}" destId="{6804ADF0-FCFB-40C0-AEFE-EB92D6304405}" srcOrd="0" destOrd="0" presId="urn:microsoft.com/office/officeart/2005/8/layout/hierarchy2"/>
    <dgm:cxn modelId="{33D24040-D5B0-4E42-A57B-566308728A02}" type="presParOf" srcId="{2B98D60E-8C10-4CB8-BD16-C5E40E6410B6}" destId="{6AB0F64F-FF78-4CF7-BC50-0D14A00AC3BE}" srcOrd="1" destOrd="0" presId="urn:microsoft.com/office/officeart/2005/8/layout/hierarchy2"/>
    <dgm:cxn modelId="{F183052F-8898-449B-ABD9-89EEB3F50D81}" type="presParOf" srcId="{6523F7AB-4ABC-4817-BFE8-C05284348375}" destId="{23F3F0A0-DEAA-4A36-BC2D-986E83A42C6A}" srcOrd="2" destOrd="0" presId="urn:microsoft.com/office/officeart/2005/8/layout/hierarchy2"/>
    <dgm:cxn modelId="{95945982-F6EC-4A41-804E-5AB59180C35A}" type="presParOf" srcId="{23F3F0A0-DEAA-4A36-BC2D-986E83A42C6A}" destId="{DEE2CE32-D0DE-4354-9B8F-4E294F24A374}" srcOrd="0" destOrd="0" presId="urn:microsoft.com/office/officeart/2005/8/layout/hierarchy2"/>
    <dgm:cxn modelId="{7BE23BB2-3C93-46FC-BAB9-E453DF111C19}" type="presParOf" srcId="{6523F7AB-4ABC-4817-BFE8-C05284348375}" destId="{97C83BF2-38F7-4CB4-95FE-C42A11E97235}" srcOrd="3" destOrd="0" presId="urn:microsoft.com/office/officeart/2005/8/layout/hierarchy2"/>
    <dgm:cxn modelId="{31EA4FC5-80CB-4824-8572-1BA44D9705FF}" type="presParOf" srcId="{97C83BF2-38F7-4CB4-95FE-C42A11E97235}" destId="{DFFC9674-D551-4C2B-9FDA-533243B1FFD5}" srcOrd="0" destOrd="0" presId="urn:microsoft.com/office/officeart/2005/8/layout/hierarchy2"/>
    <dgm:cxn modelId="{C62DA162-0484-42CF-8A51-0716FA8DBED9}" type="presParOf" srcId="{97C83BF2-38F7-4CB4-95FE-C42A11E97235}" destId="{785D02E6-C184-4476-BCC6-FD5AAE9595E3}" srcOrd="1" destOrd="0" presId="urn:microsoft.com/office/officeart/2005/8/layout/hierarchy2"/>
    <dgm:cxn modelId="{064A346E-3815-45FC-A6A9-220C6A52B98A}" type="presParOf" srcId="{6523F7AB-4ABC-4817-BFE8-C05284348375}" destId="{5F206D7B-1A23-43D6-B367-878368443E3E}" srcOrd="4" destOrd="0" presId="urn:microsoft.com/office/officeart/2005/8/layout/hierarchy2"/>
    <dgm:cxn modelId="{0BFF109E-C932-4AD5-8FAB-8DE1822F4B5E}" type="presParOf" srcId="{5F206D7B-1A23-43D6-B367-878368443E3E}" destId="{D4A7404C-4B2F-482E-B3D1-A8138F4D330D}" srcOrd="0" destOrd="0" presId="urn:microsoft.com/office/officeart/2005/8/layout/hierarchy2"/>
    <dgm:cxn modelId="{51263DC7-22BB-43DF-86BD-8699A10520F5}" type="presParOf" srcId="{6523F7AB-4ABC-4817-BFE8-C05284348375}" destId="{7D29A403-9385-43C3-83CF-9417C9217B10}" srcOrd="5" destOrd="0" presId="urn:microsoft.com/office/officeart/2005/8/layout/hierarchy2"/>
    <dgm:cxn modelId="{D6789EB8-B947-42F7-99EB-39B1819207A3}" type="presParOf" srcId="{7D29A403-9385-43C3-83CF-9417C9217B10}" destId="{CE3310F7-4CA5-41AC-9ADC-B4A5D4BA4F68}" srcOrd="0" destOrd="0" presId="urn:microsoft.com/office/officeart/2005/8/layout/hierarchy2"/>
    <dgm:cxn modelId="{462C8422-F8A0-4D47-B8B7-E0EB1379C4DF}" type="presParOf" srcId="{7D29A403-9385-43C3-83CF-9417C9217B10}" destId="{B2986CDC-1F06-4B69-91B8-60E4A311AE3F}" srcOrd="1" destOrd="0" presId="urn:microsoft.com/office/officeart/2005/8/layout/hierarchy2"/>
    <dgm:cxn modelId="{2E69EF51-BCDA-4946-9CA8-1CDE43BD6101}" type="presParOf" srcId="{6523F7AB-4ABC-4817-BFE8-C05284348375}" destId="{6876C666-18FE-4DCF-B9B3-FD36AA4B93CF}" srcOrd="6" destOrd="0" presId="urn:microsoft.com/office/officeart/2005/8/layout/hierarchy2"/>
    <dgm:cxn modelId="{C8B6D21C-0167-4E54-A93D-18BF10FC9518}" type="presParOf" srcId="{6876C666-18FE-4DCF-B9B3-FD36AA4B93CF}" destId="{73347A6B-65B7-499C-A1B7-CDEA3641944E}" srcOrd="0" destOrd="0" presId="urn:microsoft.com/office/officeart/2005/8/layout/hierarchy2"/>
    <dgm:cxn modelId="{DBA1B0D4-08B1-474E-8260-53FB2123FD02}" type="presParOf" srcId="{6523F7AB-4ABC-4817-BFE8-C05284348375}" destId="{3E9EFB04-CADA-4190-BDAC-1CA9DE881111}" srcOrd="7" destOrd="0" presId="urn:microsoft.com/office/officeart/2005/8/layout/hierarchy2"/>
    <dgm:cxn modelId="{1E4A36EF-764B-400C-A5EC-4BA08738FA09}" type="presParOf" srcId="{3E9EFB04-CADA-4190-BDAC-1CA9DE881111}" destId="{616A3713-619A-4250-963E-1C6274233368}" srcOrd="0" destOrd="0" presId="urn:microsoft.com/office/officeart/2005/8/layout/hierarchy2"/>
    <dgm:cxn modelId="{CEDBBE48-1212-4039-9058-6CC5F337E399}" type="presParOf" srcId="{3E9EFB04-CADA-4190-BDAC-1CA9DE881111}" destId="{3319224F-FECA-4899-AD6D-D990A6A635B6}" srcOrd="1" destOrd="0" presId="urn:microsoft.com/office/officeart/2005/8/layout/hierarchy2"/>
    <dgm:cxn modelId="{A294F411-9821-4895-BC6B-8B561086BDDA}" type="presParOf" srcId="{6523F7AB-4ABC-4817-BFE8-C05284348375}" destId="{5940B25D-B834-4BFB-8B0B-5B85296F8945}" srcOrd="8" destOrd="0" presId="urn:microsoft.com/office/officeart/2005/8/layout/hierarchy2"/>
    <dgm:cxn modelId="{8FA9E860-AC3D-4EA6-8672-035687D76D0F}" type="presParOf" srcId="{5940B25D-B834-4BFB-8B0B-5B85296F8945}" destId="{B2F01D08-D5D1-47F9-BD04-6B02EA58504B}" srcOrd="0" destOrd="0" presId="urn:microsoft.com/office/officeart/2005/8/layout/hierarchy2"/>
    <dgm:cxn modelId="{F2F13B11-65C1-40B8-A3EC-6A7DEB0C5496}" type="presParOf" srcId="{6523F7AB-4ABC-4817-BFE8-C05284348375}" destId="{453CD5F6-AE6D-470A-889F-E2B2C90847CF}" srcOrd="9" destOrd="0" presId="urn:microsoft.com/office/officeart/2005/8/layout/hierarchy2"/>
    <dgm:cxn modelId="{9C5A4CBB-F37B-4573-ADC9-EBA7FF377B67}" type="presParOf" srcId="{453CD5F6-AE6D-470A-889F-E2B2C90847CF}" destId="{CA8C4D2E-9E2E-41B0-ACBB-8BE3A5BF8E4E}" srcOrd="0" destOrd="0" presId="urn:microsoft.com/office/officeart/2005/8/layout/hierarchy2"/>
    <dgm:cxn modelId="{B414DF29-BD16-4086-880A-9DB33728B912}" type="presParOf" srcId="{453CD5F6-AE6D-470A-889F-E2B2C90847CF}" destId="{75A36C20-4BF0-4792-B676-625C348C5D46}" srcOrd="1" destOrd="0" presId="urn:microsoft.com/office/officeart/2005/8/layout/hierarchy2"/>
    <dgm:cxn modelId="{D49A2235-8769-4D20-ABA4-7A86D633946B}" type="presParOf" srcId="{5D357504-F931-43ED-B49D-867089156D7C}" destId="{0755DE90-FF0F-452C-92B4-F5053BA59A89}" srcOrd="1" destOrd="0" presId="urn:microsoft.com/office/officeart/2005/8/layout/hierarchy2"/>
    <dgm:cxn modelId="{F2310F78-C3DA-45C6-993B-355020940A33}" type="presParOf" srcId="{0755DE90-FF0F-452C-92B4-F5053BA59A89}" destId="{18FE0A8D-0384-4DFC-A2B2-1F0F2711870A}" srcOrd="0" destOrd="0" presId="urn:microsoft.com/office/officeart/2005/8/layout/hierarchy2"/>
    <dgm:cxn modelId="{D2CCD834-7566-4479-B47D-435BCC049507}" type="presParOf" srcId="{0755DE90-FF0F-452C-92B4-F5053BA59A89}" destId="{7839A5BF-1349-4927-BA15-500594E55CEA}" srcOrd="1" destOrd="0" presId="urn:microsoft.com/office/officeart/2005/8/layout/hierarchy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336CEE-04AA-4338-BCF4-D10956F9DA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AA287F2-7FA4-4620-9495-935984B5D1C6}">
      <dgm:prSet phldrT="[文本]" custT="1"/>
      <dgm:spPr>
        <a:solidFill>
          <a:schemeClr val="bg1"/>
        </a:solidFill>
      </dgm:spPr>
      <dgm:t>
        <a:bodyPr/>
        <a:lstStyle/>
        <a:p>
          <a:r>
            <a:rPr lang="zh-CN" altLang="en-US" sz="3200" dirty="0" smtClean="0">
              <a:solidFill>
                <a:srgbClr val="FF0000"/>
              </a:solidFill>
            </a:rPr>
            <a:t>①三环节</a:t>
          </a:r>
          <a:endParaRPr lang="zh-CN" altLang="en-US" sz="3200" dirty="0">
            <a:solidFill>
              <a:srgbClr val="FF0000"/>
            </a:solidFill>
          </a:endParaRPr>
        </a:p>
      </dgm:t>
    </dgm:pt>
    <dgm:pt modelId="{49C64402-2875-4B2C-BE52-34B4458C9EC7}" type="parTrans" cxnId="{80686DD1-79BE-4269-9A1D-DCBEF15339A4}">
      <dgm:prSet/>
      <dgm:spPr/>
      <dgm:t>
        <a:bodyPr/>
        <a:lstStyle/>
        <a:p>
          <a:endParaRPr lang="zh-CN" altLang="en-US" sz="3200">
            <a:solidFill>
              <a:srgbClr val="FF0000"/>
            </a:solidFill>
          </a:endParaRPr>
        </a:p>
      </dgm:t>
    </dgm:pt>
    <dgm:pt modelId="{96C5042F-5EFA-4AD4-BC0D-B5CB5DDE8ECE}" type="sibTrans" cxnId="{80686DD1-79BE-4269-9A1D-DCBEF15339A4}">
      <dgm:prSet/>
      <dgm:spPr/>
      <dgm:t>
        <a:bodyPr/>
        <a:lstStyle/>
        <a:p>
          <a:endParaRPr lang="zh-CN" altLang="en-US" sz="3200">
            <a:solidFill>
              <a:srgbClr val="FF0000"/>
            </a:solidFill>
          </a:endParaRPr>
        </a:p>
      </dgm:t>
    </dgm:pt>
    <dgm:pt modelId="{35A7A0EE-9D54-45F7-9D87-B39515FDBCC4}">
      <dgm:prSet phldrT="[文本]" custT="1"/>
      <dgm:spPr>
        <a:solidFill>
          <a:schemeClr val="bg1"/>
        </a:solidFill>
      </dgm:spPr>
      <dgm:t>
        <a:bodyPr/>
        <a:lstStyle/>
        <a:p>
          <a:r>
            <a:rPr lang="zh-CN" altLang="en-US" sz="3200" dirty="0" smtClean="0">
              <a:solidFill>
                <a:srgbClr val="FF0000"/>
              </a:solidFill>
            </a:rPr>
            <a:t>立项：</a:t>
          </a:r>
          <a:r>
            <a:rPr lang="en-US" altLang="zh-CN" sz="3200" dirty="0" smtClean="0">
              <a:solidFill>
                <a:srgbClr val="FF0000"/>
              </a:solidFill>
            </a:rPr>
            <a:t>64</a:t>
          </a:r>
          <a:r>
            <a:rPr lang="zh-CN" altLang="en-US" sz="3200" dirty="0" smtClean="0">
              <a:solidFill>
                <a:srgbClr val="FF0000"/>
              </a:solidFill>
            </a:rPr>
            <a:t>号文</a:t>
          </a:r>
          <a:endParaRPr lang="zh-CN" altLang="en-US" sz="3200" dirty="0">
            <a:solidFill>
              <a:srgbClr val="FF0000"/>
            </a:solidFill>
          </a:endParaRPr>
        </a:p>
      </dgm:t>
    </dgm:pt>
    <dgm:pt modelId="{9304634B-AF59-442B-B906-6736BF8D2AF5}" type="parTrans" cxnId="{9469D656-1D4F-4DBE-BE85-66BF82F918D0}">
      <dgm:prSet custT="1"/>
      <dgm:spPr/>
      <dgm:t>
        <a:bodyPr/>
        <a:lstStyle/>
        <a:p>
          <a:endParaRPr lang="zh-CN" altLang="en-US" sz="3200">
            <a:solidFill>
              <a:srgbClr val="FF0000"/>
            </a:solidFill>
          </a:endParaRPr>
        </a:p>
      </dgm:t>
    </dgm:pt>
    <dgm:pt modelId="{5BA9D9D2-A3C6-42B3-ABEA-4DCA1F15B4F7}" type="sibTrans" cxnId="{9469D656-1D4F-4DBE-BE85-66BF82F918D0}">
      <dgm:prSet/>
      <dgm:spPr/>
      <dgm:t>
        <a:bodyPr/>
        <a:lstStyle/>
        <a:p>
          <a:endParaRPr lang="zh-CN" altLang="en-US" sz="3200">
            <a:solidFill>
              <a:srgbClr val="FF0000"/>
            </a:solidFill>
          </a:endParaRPr>
        </a:p>
      </dgm:t>
    </dgm:pt>
    <dgm:pt modelId="{447A4552-9D29-4BAF-B757-61595C4A900B}">
      <dgm:prSet phldrT="[文本]" custT="1"/>
      <dgm:spPr>
        <a:solidFill>
          <a:schemeClr val="bg1"/>
        </a:solidFill>
      </dgm:spPr>
      <dgm:t>
        <a:bodyPr/>
        <a:lstStyle/>
        <a:p>
          <a:r>
            <a:rPr lang="zh-CN" altLang="en-US" sz="3200" dirty="0" smtClean="0">
              <a:solidFill>
                <a:srgbClr val="FF0000"/>
              </a:solidFill>
            </a:rPr>
            <a:t>经费：</a:t>
          </a:r>
          <a:r>
            <a:rPr lang="en-US" altLang="zh-CN" sz="3200" dirty="0" smtClean="0">
              <a:solidFill>
                <a:srgbClr val="FF0000"/>
              </a:solidFill>
            </a:rPr>
            <a:t>11</a:t>
          </a:r>
          <a:r>
            <a:rPr lang="zh-CN" altLang="en-US" sz="3200" dirty="0" smtClean="0">
              <a:solidFill>
                <a:srgbClr val="FF0000"/>
              </a:solidFill>
            </a:rPr>
            <a:t>号文</a:t>
          </a:r>
          <a:endParaRPr lang="zh-CN" altLang="en-US" sz="3200" dirty="0">
            <a:solidFill>
              <a:srgbClr val="FF0000"/>
            </a:solidFill>
          </a:endParaRPr>
        </a:p>
      </dgm:t>
    </dgm:pt>
    <dgm:pt modelId="{8E262F2F-4F96-4A74-9707-1F5E19DBABC8}" type="parTrans" cxnId="{9F8D9E8F-9F6F-433F-A8A0-8D82F8423736}">
      <dgm:prSet custT="1"/>
      <dgm:spPr/>
      <dgm:t>
        <a:bodyPr/>
        <a:lstStyle/>
        <a:p>
          <a:endParaRPr lang="zh-CN" altLang="en-US" sz="3200">
            <a:solidFill>
              <a:srgbClr val="FF0000"/>
            </a:solidFill>
          </a:endParaRPr>
        </a:p>
      </dgm:t>
    </dgm:pt>
    <dgm:pt modelId="{D676481B-D8FB-40CB-961C-4277EAD36E2F}" type="sibTrans" cxnId="{9F8D9E8F-9F6F-433F-A8A0-8D82F8423736}">
      <dgm:prSet/>
      <dgm:spPr/>
      <dgm:t>
        <a:bodyPr/>
        <a:lstStyle/>
        <a:p>
          <a:endParaRPr lang="zh-CN" altLang="en-US" sz="3200">
            <a:solidFill>
              <a:srgbClr val="FF0000"/>
            </a:solidFill>
          </a:endParaRPr>
        </a:p>
      </dgm:t>
    </dgm:pt>
    <dgm:pt modelId="{0E96A22D-102E-4344-AC7C-4310477556D1}">
      <dgm:prSet custT="1"/>
      <dgm:spPr>
        <a:solidFill>
          <a:schemeClr val="bg1"/>
        </a:solidFill>
      </dgm:spPr>
      <dgm:t>
        <a:bodyPr/>
        <a:lstStyle/>
        <a:p>
          <a:r>
            <a:rPr lang="zh-CN" altLang="en-US" sz="3200" b="1" dirty="0" smtClean="0">
              <a:solidFill>
                <a:srgbClr val="FF0000"/>
              </a:solidFill>
            </a:rPr>
            <a:t>转化：促进法和  </a:t>
          </a:r>
          <a:endParaRPr lang="en-US" altLang="zh-CN" sz="3200" b="1" dirty="0" smtClean="0">
            <a:solidFill>
              <a:srgbClr val="FF0000"/>
            </a:solidFill>
          </a:endParaRPr>
        </a:p>
        <a:p>
          <a:r>
            <a:rPr lang="en-US" altLang="zh-CN" sz="3200" b="1" dirty="0" smtClean="0">
              <a:solidFill>
                <a:srgbClr val="FF0000"/>
              </a:solidFill>
            </a:rPr>
            <a:t>       </a:t>
          </a:r>
          <a:r>
            <a:rPr lang="zh-CN" altLang="en-US" sz="3200" b="1" dirty="0" smtClean="0">
              <a:solidFill>
                <a:srgbClr val="FF0000"/>
              </a:solidFill>
            </a:rPr>
            <a:t>财</a:t>
          </a:r>
          <a:r>
            <a:rPr lang="en-US" altLang="zh-CN" sz="3200" b="1" dirty="0" smtClean="0">
              <a:solidFill>
                <a:srgbClr val="FF0000"/>
              </a:solidFill>
            </a:rPr>
            <a:t>9</a:t>
          </a:r>
          <a:r>
            <a:rPr lang="zh-CN" altLang="en-US" sz="3200" b="1" dirty="0" smtClean="0">
              <a:solidFill>
                <a:srgbClr val="FF0000"/>
              </a:solidFill>
            </a:rPr>
            <a:t>条</a:t>
          </a:r>
          <a:endParaRPr lang="zh-CN" altLang="en-US" sz="3200" b="1" dirty="0">
            <a:solidFill>
              <a:srgbClr val="FF0000"/>
            </a:solidFill>
          </a:endParaRPr>
        </a:p>
      </dgm:t>
    </dgm:pt>
    <dgm:pt modelId="{A3C996A9-E7A0-491B-B439-2D2C522B65D1}" type="parTrans" cxnId="{42E5E235-AF36-4AD2-8397-52CFC06DEB85}">
      <dgm:prSet custT="1"/>
      <dgm:spPr/>
      <dgm:t>
        <a:bodyPr/>
        <a:lstStyle/>
        <a:p>
          <a:endParaRPr lang="zh-CN" altLang="en-US" sz="3200">
            <a:latin typeface="华文楷体" pitchFamily="2" charset="-122"/>
            <a:ea typeface="华文楷体" pitchFamily="2" charset="-122"/>
          </a:endParaRPr>
        </a:p>
      </dgm:t>
    </dgm:pt>
    <dgm:pt modelId="{CB4A2032-B720-49C4-A322-1C40643A540F}" type="sibTrans" cxnId="{42E5E235-AF36-4AD2-8397-52CFC06DEB85}">
      <dgm:prSet/>
      <dgm:spPr/>
      <dgm:t>
        <a:bodyPr/>
        <a:lstStyle/>
        <a:p>
          <a:endParaRPr lang="zh-CN" altLang="en-US" sz="3200"/>
        </a:p>
      </dgm:t>
    </dgm:pt>
    <dgm:pt modelId="{AE45DA96-C9E1-4992-A65B-67D12AEC476E}" type="pres">
      <dgm:prSet presAssocID="{F8336CEE-04AA-4338-BCF4-D10956F9DA0B}" presName="diagram" presStyleCnt="0">
        <dgm:presLayoutVars>
          <dgm:chPref val="1"/>
          <dgm:dir/>
          <dgm:animOne val="branch"/>
          <dgm:animLvl val="lvl"/>
          <dgm:resizeHandles val="exact"/>
        </dgm:presLayoutVars>
      </dgm:prSet>
      <dgm:spPr/>
      <dgm:t>
        <a:bodyPr/>
        <a:lstStyle/>
        <a:p>
          <a:endParaRPr lang="zh-CN" altLang="en-US"/>
        </a:p>
      </dgm:t>
    </dgm:pt>
    <dgm:pt modelId="{01B04DB3-A7BC-4244-8A7C-99DC9397414A}" type="pres">
      <dgm:prSet presAssocID="{8AA287F2-7FA4-4620-9495-935984B5D1C6}" presName="root1" presStyleCnt="0"/>
      <dgm:spPr/>
    </dgm:pt>
    <dgm:pt modelId="{4B4B5A2B-C7F2-438B-98DE-F063B8BFC26B}" type="pres">
      <dgm:prSet presAssocID="{8AA287F2-7FA4-4620-9495-935984B5D1C6}" presName="LevelOneTextNode" presStyleLbl="node0" presStyleIdx="0" presStyleCnt="1">
        <dgm:presLayoutVars>
          <dgm:chPref val="3"/>
        </dgm:presLayoutVars>
      </dgm:prSet>
      <dgm:spPr/>
      <dgm:t>
        <a:bodyPr/>
        <a:lstStyle/>
        <a:p>
          <a:endParaRPr lang="zh-CN" altLang="en-US"/>
        </a:p>
      </dgm:t>
    </dgm:pt>
    <dgm:pt modelId="{DD1383E7-7366-49E1-8727-99AF28C39085}" type="pres">
      <dgm:prSet presAssocID="{8AA287F2-7FA4-4620-9495-935984B5D1C6}" presName="level2hierChild" presStyleCnt="0"/>
      <dgm:spPr/>
    </dgm:pt>
    <dgm:pt modelId="{F4CEC266-3CBA-44B1-A3D1-C3218D7A1A1F}" type="pres">
      <dgm:prSet presAssocID="{9304634B-AF59-442B-B906-6736BF8D2AF5}" presName="conn2-1" presStyleLbl="parChTrans1D2" presStyleIdx="0" presStyleCnt="3"/>
      <dgm:spPr/>
      <dgm:t>
        <a:bodyPr/>
        <a:lstStyle/>
        <a:p>
          <a:endParaRPr lang="zh-CN" altLang="en-US"/>
        </a:p>
      </dgm:t>
    </dgm:pt>
    <dgm:pt modelId="{C1110B67-6AAE-44FD-92EA-EC47D9BE91C2}" type="pres">
      <dgm:prSet presAssocID="{9304634B-AF59-442B-B906-6736BF8D2AF5}" presName="connTx" presStyleLbl="parChTrans1D2" presStyleIdx="0" presStyleCnt="3"/>
      <dgm:spPr/>
      <dgm:t>
        <a:bodyPr/>
        <a:lstStyle/>
        <a:p>
          <a:endParaRPr lang="zh-CN" altLang="en-US"/>
        </a:p>
      </dgm:t>
    </dgm:pt>
    <dgm:pt modelId="{80D01872-7EFB-4CCB-8CE3-413C7036E6CF}" type="pres">
      <dgm:prSet presAssocID="{35A7A0EE-9D54-45F7-9D87-B39515FDBCC4}" presName="root2" presStyleCnt="0"/>
      <dgm:spPr/>
    </dgm:pt>
    <dgm:pt modelId="{636493A9-4643-48E3-8456-F810ACDA984B}" type="pres">
      <dgm:prSet presAssocID="{35A7A0EE-9D54-45F7-9D87-B39515FDBCC4}" presName="LevelTwoTextNode" presStyleLbl="node2" presStyleIdx="0" presStyleCnt="3" custScaleX="215708">
        <dgm:presLayoutVars>
          <dgm:chPref val="3"/>
        </dgm:presLayoutVars>
      </dgm:prSet>
      <dgm:spPr/>
      <dgm:t>
        <a:bodyPr/>
        <a:lstStyle/>
        <a:p>
          <a:endParaRPr lang="zh-CN" altLang="en-US"/>
        </a:p>
      </dgm:t>
    </dgm:pt>
    <dgm:pt modelId="{DCB10CA2-BB04-486D-A6A9-4063721A72BF}" type="pres">
      <dgm:prSet presAssocID="{35A7A0EE-9D54-45F7-9D87-B39515FDBCC4}" presName="level3hierChild" presStyleCnt="0"/>
      <dgm:spPr/>
    </dgm:pt>
    <dgm:pt modelId="{03B4A0FF-C32F-4EF3-9294-1042BF103F11}" type="pres">
      <dgm:prSet presAssocID="{8E262F2F-4F96-4A74-9707-1F5E19DBABC8}" presName="conn2-1" presStyleLbl="parChTrans1D2" presStyleIdx="1" presStyleCnt="3"/>
      <dgm:spPr/>
      <dgm:t>
        <a:bodyPr/>
        <a:lstStyle/>
        <a:p>
          <a:endParaRPr lang="zh-CN" altLang="en-US"/>
        </a:p>
      </dgm:t>
    </dgm:pt>
    <dgm:pt modelId="{AAA83B22-733E-48FC-A4F6-D2346FA95A63}" type="pres">
      <dgm:prSet presAssocID="{8E262F2F-4F96-4A74-9707-1F5E19DBABC8}" presName="connTx" presStyleLbl="parChTrans1D2" presStyleIdx="1" presStyleCnt="3"/>
      <dgm:spPr/>
      <dgm:t>
        <a:bodyPr/>
        <a:lstStyle/>
        <a:p>
          <a:endParaRPr lang="zh-CN" altLang="en-US"/>
        </a:p>
      </dgm:t>
    </dgm:pt>
    <dgm:pt modelId="{F0C573B9-B76B-4E90-97C2-0B0D1A6B2FF1}" type="pres">
      <dgm:prSet presAssocID="{447A4552-9D29-4BAF-B757-61595C4A900B}" presName="root2" presStyleCnt="0"/>
      <dgm:spPr/>
    </dgm:pt>
    <dgm:pt modelId="{58B40A2D-F679-41F6-B968-5ED1EA7FBC77}" type="pres">
      <dgm:prSet presAssocID="{447A4552-9D29-4BAF-B757-61595C4A900B}" presName="LevelTwoTextNode" presStyleLbl="node2" presStyleIdx="1" presStyleCnt="3" custScaleX="215708">
        <dgm:presLayoutVars>
          <dgm:chPref val="3"/>
        </dgm:presLayoutVars>
      </dgm:prSet>
      <dgm:spPr/>
      <dgm:t>
        <a:bodyPr/>
        <a:lstStyle/>
        <a:p>
          <a:endParaRPr lang="zh-CN" altLang="en-US"/>
        </a:p>
      </dgm:t>
    </dgm:pt>
    <dgm:pt modelId="{78FF9D7B-4119-4905-9245-BB60C96B3A9D}" type="pres">
      <dgm:prSet presAssocID="{447A4552-9D29-4BAF-B757-61595C4A900B}" presName="level3hierChild" presStyleCnt="0"/>
      <dgm:spPr/>
    </dgm:pt>
    <dgm:pt modelId="{AB76BE3E-7F8A-44C5-BF45-B355ACC3DBC2}" type="pres">
      <dgm:prSet presAssocID="{A3C996A9-E7A0-491B-B439-2D2C522B65D1}" presName="conn2-1" presStyleLbl="parChTrans1D2" presStyleIdx="2" presStyleCnt="3"/>
      <dgm:spPr/>
      <dgm:t>
        <a:bodyPr/>
        <a:lstStyle/>
        <a:p>
          <a:endParaRPr lang="zh-CN" altLang="en-US"/>
        </a:p>
      </dgm:t>
    </dgm:pt>
    <dgm:pt modelId="{F32B13AB-8A43-4F69-9188-8E1BB07B21B9}" type="pres">
      <dgm:prSet presAssocID="{A3C996A9-E7A0-491B-B439-2D2C522B65D1}" presName="connTx" presStyleLbl="parChTrans1D2" presStyleIdx="2" presStyleCnt="3"/>
      <dgm:spPr/>
      <dgm:t>
        <a:bodyPr/>
        <a:lstStyle/>
        <a:p>
          <a:endParaRPr lang="zh-CN" altLang="en-US"/>
        </a:p>
      </dgm:t>
    </dgm:pt>
    <dgm:pt modelId="{D9AD227F-4AB9-4FAF-8148-69AA5837348A}" type="pres">
      <dgm:prSet presAssocID="{0E96A22D-102E-4344-AC7C-4310477556D1}" presName="root2" presStyleCnt="0"/>
      <dgm:spPr/>
    </dgm:pt>
    <dgm:pt modelId="{BC409732-AD3B-4F8E-81CB-0F5B7E966999}" type="pres">
      <dgm:prSet presAssocID="{0E96A22D-102E-4344-AC7C-4310477556D1}" presName="LevelTwoTextNode" presStyleLbl="node2" presStyleIdx="2" presStyleCnt="3" custScaleX="270448">
        <dgm:presLayoutVars>
          <dgm:chPref val="3"/>
        </dgm:presLayoutVars>
      </dgm:prSet>
      <dgm:spPr/>
      <dgm:t>
        <a:bodyPr/>
        <a:lstStyle/>
        <a:p>
          <a:endParaRPr lang="zh-CN" altLang="en-US"/>
        </a:p>
      </dgm:t>
    </dgm:pt>
    <dgm:pt modelId="{ADD179CE-124E-463A-8CC0-06392B64958E}" type="pres">
      <dgm:prSet presAssocID="{0E96A22D-102E-4344-AC7C-4310477556D1}" presName="level3hierChild" presStyleCnt="0"/>
      <dgm:spPr/>
    </dgm:pt>
  </dgm:ptLst>
  <dgm:cxnLst>
    <dgm:cxn modelId="{25A41328-34A4-4F2B-9C81-1E1B8551A57D}" type="presOf" srcId="{8E262F2F-4F96-4A74-9707-1F5E19DBABC8}" destId="{03B4A0FF-C32F-4EF3-9294-1042BF103F11}" srcOrd="0" destOrd="0" presId="urn:microsoft.com/office/officeart/2005/8/layout/hierarchy2"/>
    <dgm:cxn modelId="{1F95A67F-E8A2-440C-AECD-873EC8BDD9F5}" type="presOf" srcId="{35A7A0EE-9D54-45F7-9D87-B39515FDBCC4}" destId="{636493A9-4643-48E3-8456-F810ACDA984B}" srcOrd="0" destOrd="0" presId="urn:microsoft.com/office/officeart/2005/8/layout/hierarchy2"/>
    <dgm:cxn modelId="{522347B6-FC55-4C7D-977F-AEB68F4A474A}" type="presOf" srcId="{447A4552-9D29-4BAF-B757-61595C4A900B}" destId="{58B40A2D-F679-41F6-B968-5ED1EA7FBC77}" srcOrd="0" destOrd="0" presId="urn:microsoft.com/office/officeart/2005/8/layout/hierarchy2"/>
    <dgm:cxn modelId="{9469D656-1D4F-4DBE-BE85-66BF82F918D0}" srcId="{8AA287F2-7FA4-4620-9495-935984B5D1C6}" destId="{35A7A0EE-9D54-45F7-9D87-B39515FDBCC4}" srcOrd="0" destOrd="0" parTransId="{9304634B-AF59-442B-B906-6736BF8D2AF5}" sibTransId="{5BA9D9D2-A3C6-42B3-ABEA-4DCA1F15B4F7}"/>
    <dgm:cxn modelId="{B9702389-4236-4648-AEC9-5B7EBB751B76}" type="presOf" srcId="{F8336CEE-04AA-4338-BCF4-D10956F9DA0B}" destId="{AE45DA96-C9E1-4992-A65B-67D12AEC476E}" srcOrd="0" destOrd="0" presId="urn:microsoft.com/office/officeart/2005/8/layout/hierarchy2"/>
    <dgm:cxn modelId="{80686DD1-79BE-4269-9A1D-DCBEF15339A4}" srcId="{F8336CEE-04AA-4338-BCF4-D10956F9DA0B}" destId="{8AA287F2-7FA4-4620-9495-935984B5D1C6}" srcOrd="0" destOrd="0" parTransId="{49C64402-2875-4B2C-BE52-34B4458C9EC7}" sibTransId="{96C5042F-5EFA-4AD4-BC0D-B5CB5DDE8ECE}"/>
    <dgm:cxn modelId="{28C0095B-0C90-4876-861F-A4DADCF0A0E2}" type="presOf" srcId="{9304634B-AF59-442B-B906-6736BF8D2AF5}" destId="{F4CEC266-3CBA-44B1-A3D1-C3218D7A1A1F}" srcOrd="0" destOrd="0" presId="urn:microsoft.com/office/officeart/2005/8/layout/hierarchy2"/>
    <dgm:cxn modelId="{EE74106D-7088-474E-A346-C34706259E73}" type="presOf" srcId="{A3C996A9-E7A0-491B-B439-2D2C522B65D1}" destId="{F32B13AB-8A43-4F69-9188-8E1BB07B21B9}" srcOrd="1" destOrd="0" presId="urn:microsoft.com/office/officeart/2005/8/layout/hierarchy2"/>
    <dgm:cxn modelId="{00125267-33B8-4199-8D6D-8A3E28E3C0B8}" type="presOf" srcId="{9304634B-AF59-442B-B906-6736BF8D2AF5}" destId="{C1110B67-6AAE-44FD-92EA-EC47D9BE91C2}" srcOrd="1" destOrd="0" presId="urn:microsoft.com/office/officeart/2005/8/layout/hierarchy2"/>
    <dgm:cxn modelId="{AB8A78F8-6615-4D85-8582-E53EDBF927A9}" type="presOf" srcId="{0E96A22D-102E-4344-AC7C-4310477556D1}" destId="{BC409732-AD3B-4F8E-81CB-0F5B7E966999}" srcOrd="0" destOrd="0" presId="urn:microsoft.com/office/officeart/2005/8/layout/hierarchy2"/>
    <dgm:cxn modelId="{701D8D21-CA5C-48BE-B190-4B92D754AD04}" type="presOf" srcId="{8AA287F2-7FA4-4620-9495-935984B5D1C6}" destId="{4B4B5A2B-C7F2-438B-98DE-F063B8BFC26B}" srcOrd="0" destOrd="0" presId="urn:microsoft.com/office/officeart/2005/8/layout/hierarchy2"/>
    <dgm:cxn modelId="{DE13CC7A-D986-4FDD-80AD-5EFCCDC9D535}" type="presOf" srcId="{A3C996A9-E7A0-491B-B439-2D2C522B65D1}" destId="{AB76BE3E-7F8A-44C5-BF45-B355ACC3DBC2}" srcOrd="0" destOrd="0" presId="urn:microsoft.com/office/officeart/2005/8/layout/hierarchy2"/>
    <dgm:cxn modelId="{42E5E235-AF36-4AD2-8397-52CFC06DEB85}" srcId="{8AA287F2-7FA4-4620-9495-935984B5D1C6}" destId="{0E96A22D-102E-4344-AC7C-4310477556D1}" srcOrd="2" destOrd="0" parTransId="{A3C996A9-E7A0-491B-B439-2D2C522B65D1}" sibTransId="{CB4A2032-B720-49C4-A322-1C40643A540F}"/>
    <dgm:cxn modelId="{F7F2F608-6DB7-4059-A623-BDA4E2BA1D0C}" type="presOf" srcId="{8E262F2F-4F96-4A74-9707-1F5E19DBABC8}" destId="{AAA83B22-733E-48FC-A4F6-D2346FA95A63}" srcOrd="1" destOrd="0" presId="urn:microsoft.com/office/officeart/2005/8/layout/hierarchy2"/>
    <dgm:cxn modelId="{9F8D9E8F-9F6F-433F-A8A0-8D82F8423736}" srcId="{8AA287F2-7FA4-4620-9495-935984B5D1C6}" destId="{447A4552-9D29-4BAF-B757-61595C4A900B}" srcOrd="1" destOrd="0" parTransId="{8E262F2F-4F96-4A74-9707-1F5E19DBABC8}" sibTransId="{D676481B-D8FB-40CB-961C-4277EAD36E2F}"/>
    <dgm:cxn modelId="{F151039F-162B-4301-A251-450300298232}" type="presParOf" srcId="{AE45DA96-C9E1-4992-A65B-67D12AEC476E}" destId="{01B04DB3-A7BC-4244-8A7C-99DC9397414A}" srcOrd="0" destOrd="0" presId="urn:microsoft.com/office/officeart/2005/8/layout/hierarchy2"/>
    <dgm:cxn modelId="{69FDCD2D-5C0E-460B-98BD-2E4A47BC75BF}" type="presParOf" srcId="{01B04DB3-A7BC-4244-8A7C-99DC9397414A}" destId="{4B4B5A2B-C7F2-438B-98DE-F063B8BFC26B}" srcOrd="0" destOrd="0" presId="urn:microsoft.com/office/officeart/2005/8/layout/hierarchy2"/>
    <dgm:cxn modelId="{764C72E5-EA10-483A-B413-82E580004441}" type="presParOf" srcId="{01B04DB3-A7BC-4244-8A7C-99DC9397414A}" destId="{DD1383E7-7366-49E1-8727-99AF28C39085}" srcOrd="1" destOrd="0" presId="urn:microsoft.com/office/officeart/2005/8/layout/hierarchy2"/>
    <dgm:cxn modelId="{6D8FCED0-647D-4196-AD8E-89F05538B1D9}" type="presParOf" srcId="{DD1383E7-7366-49E1-8727-99AF28C39085}" destId="{F4CEC266-3CBA-44B1-A3D1-C3218D7A1A1F}" srcOrd="0" destOrd="0" presId="urn:microsoft.com/office/officeart/2005/8/layout/hierarchy2"/>
    <dgm:cxn modelId="{1767F393-68B4-45CE-A710-5299E72F46B4}" type="presParOf" srcId="{F4CEC266-3CBA-44B1-A3D1-C3218D7A1A1F}" destId="{C1110B67-6AAE-44FD-92EA-EC47D9BE91C2}" srcOrd="0" destOrd="0" presId="urn:microsoft.com/office/officeart/2005/8/layout/hierarchy2"/>
    <dgm:cxn modelId="{7DFC01F8-0706-4AB1-B45C-23F2E224F71C}" type="presParOf" srcId="{DD1383E7-7366-49E1-8727-99AF28C39085}" destId="{80D01872-7EFB-4CCB-8CE3-413C7036E6CF}" srcOrd="1" destOrd="0" presId="urn:microsoft.com/office/officeart/2005/8/layout/hierarchy2"/>
    <dgm:cxn modelId="{4E04D68B-903A-42C4-8055-287469600480}" type="presParOf" srcId="{80D01872-7EFB-4CCB-8CE3-413C7036E6CF}" destId="{636493A9-4643-48E3-8456-F810ACDA984B}" srcOrd="0" destOrd="0" presId="urn:microsoft.com/office/officeart/2005/8/layout/hierarchy2"/>
    <dgm:cxn modelId="{32CF45E9-F743-4D96-A5DE-A8B6FD0AB3F5}" type="presParOf" srcId="{80D01872-7EFB-4CCB-8CE3-413C7036E6CF}" destId="{DCB10CA2-BB04-486D-A6A9-4063721A72BF}" srcOrd="1" destOrd="0" presId="urn:microsoft.com/office/officeart/2005/8/layout/hierarchy2"/>
    <dgm:cxn modelId="{AED0EDBC-96D0-486A-88CD-A4E41C7E9851}" type="presParOf" srcId="{DD1383E7-7366-49E1-8727-99AF28C39085}" destId="{03B4A0FF-C32F-4EF3-9294-1042BF103F11}" srcOrd="2" destOrd="0" presId="urn:microsoft.com/office/officeart/2005/8/layout/hierarchy2"/>
    <dgm:cxn modelId="{2D2F8ED7-3FFB-4420-BCD3-FD36B112E638}" type="presParOf" srcId="{03B4A0FF-C32F-4EF3-9294-1042BF103F11}" destId="{AAA83B22-733E-48FC-A4F6-D2346FA95A63}" srcOrd="0" destOrd="0" presId="urn:microsoft.com/office/officeart/2005/8/layout/hierarchy2"/>
    <dgm:cxn modelId="{1116E9C2-A614-4AB2-B9C1-66432885C5D0}" type="presParOf" srcId="{DD1383E7-7366-49E1-8727-99AF28C39085}" destId="{F0C573B9-B76B-4E90-97C2-0B0D1A6B2FF1}" srcOrd="3" destOrd="0" presId="urn:microsoft.com/office/officeart/2005/8/layout/hierarchy2"/>
    <dgm:cxn modelId="{55CD573D-3B83-4E41-887F-79E25203AFEE}" type="presParOf" srcId="{F0C573B9-B76B-4E90-97C2-0B0D1A6B2FF1}" destId="{58B40A2D-F679-41F6-B968-5ED1EA7FBC77}" srcOrd="0" destOrd="0" presId="urn:microsoft.com/office/officeart/2005/8/layout/hierarchy2"/>
    <dgm:cxn modelId="{6C4CAEB0-16B4-438C-9F7E-F0791E4A4E7C}" type="presParOf" srcId="{F0C573B9-B76B-4E90-97C2-0B0D1A6B2FF1}" destId="{78FF9D7B-4119-4905-9245-BB60C96B3A9D}" srcOrd="1" destOrd="0" presId="urn:microsoft.com/office/officeart/2005/8/layout/hierarchy2"/>
    <dgm:cxn modelId="{9B13A7AA-E628-4934-A720-02FE986BC311}" type="presParOf" srcId="{DD1383E7-7366-49E1-8727-99AF28C39085}" destId="{AB76BE3E-7F8A-44C5-BF45-B355ACC3DBC2}" srcOrd="4" destOrd="0" presId="urn:microsoft.com/office/officeart/2005/8/layout/hierarchy2"/>
    <dgm:cxn modelId="{5544CCA9-4E8A-4E10-A2CA-F74037605586}" type="presParOf" srcId="{AB76BE3E-7F8A-44C5-BF45-B355ACC3DBC2}" destId="{F32B13AB-8A43-4F69-9188-8E1BB07B21B9}" srcOrd="0" destOrd="0" presId="urn:microsoft.com/office/officeart/2005/8/layout/hierarchy2"/>
    <dgm:cxn modelId="{66235DAE-4268-4F63-8888-7B2955FC56EC}" type="presParOf" srcId="{DD1383E7-7366-49E1-8727-99AF28C39085}" destId="{D9AD227F-4AB9-4FAF-8148-69AA5837348A}" srcOrd="5" destOrd="0" presId="urn:microsoft.com/office/officeart/2005/8/layout/hierarchy2"/>
    <dgm:cxn modelId="{F8EE4CB9-9CE2-4647-BCF8-45A691DEDA9A}" type="presParOf" srcId="{D9AD227F-4AB9-4FAF-8148-69AA5837348A}" destId="{BC409732-AD3B-4F8E-81CB-0F5B7E966999}" srcOrd="0" destOrd="0" presId="urn:microsoft.com/office/officeart/2005/8/layout/hierarchy2"/>
    <dgm:cxn modelId="{5DF3CC69-B6AC-4A11-836E-6384BEF739F3}" type="presParOf" srcId="{D9AD227F-4AB9-4FAF-8148-69AA5837348A}" destId="{ADD179CE-124E-463A-8CC0-06392B64958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D726EC-C374-4B69-AF29-6601BF8B89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B37A5FE3-C301-4F12-B7BA-7CE71CEA565A}">
      <dgm:prSet custT="1"/>
      <dgm:spPr/>
      <dgm:t>
        <a:bodyPr/>
        <a:lstStyle/>
        <a:p>
          <a:pPr rtl="0"/>
          <a:r>
            <a:rPr lang="en-US" sz="2400" b="1" u="none" dirty="0" smtClean="0">
              <a:solidFill>
                <a:schemeClr val="tx1"/>
              </a:solidFill>
              <a:latin typeface="华文楷体" pitchFamily="2" charset="-122"/>
              <a:ea typeface="华文楷体" pitchFamily="2" charset="-122"/>
            </a:rPr>
            <a:t> </a:t>
          </a:r>
          <a:r>
            <a:rPr lang="en-US" sz="2400" b="1" u="none" dirty="0" err="1" smtClean="0">
              <a:solidFill>
                <a:schemeClr val="tx1"/>
              </a:solidFill>
              <a:latin typeface="华文楷体" pitchFamily="2" charset="-122"/>
              <a:ea typeface="华文楷体" pitchFamily="2" charset="-122"/>
            </a:rPr>
            <a:t>教育部关于进一步规范高校科研行为的意见</a:t>
          </a:r>
          <a:endParaRPr lang="en-US" sz="2400" b="1" u="none" dirty="0" smtClean="0">
            <a:solidFill>
              <a:schemeClr val="tx1"/>
            </a:solidFill>
            <a:latin typeface="华文楷体" pitchFamily="2" charset="-122"/>
            <a:ea typeface="华文楷体" pitchFamily="2" charset="-122"/>
          </a:endParaRPr>
        </a:p>
        <a:p>
          <a:pPr rtl="0"/>
          <a:r>
            <a:rPr lang="zh-CN" sz="2400" b="1" u="none" dirty="0" smtClean="0">
              <a:solidFill>
                <a:schemeClr val="tx1"/>
              </a:solidFill>
              <a:latin typeface="华文楷体" pitchFamily="2" charset="-122"/>
              <a:ea typeface="华文楷体" pitchFamily="2" charset="-122"/>
            </a:rPr>
            <a:t>（</a:t>
          </a:r>
          <a:r>
            <a:rPr lang="en-US" sz="2400" b="1" u="none" dirty="0" err="1" smtClean="0">
              <a:solidFill>
                <a:schemeClr val="tx1"/>
              </a:solidFill>
              <a:latin typeface="华文楷体" pitchFamily="2" charset="-122"/>
              <a:ea typeface="华文楷体" pitchFamily="2" charset="-122"/>
            </a:rPr>
            <a:t>教监</a:t>
          </a:r>
          <a:r>
            <a:rPr lang="en-US" sz="2400" b="1" u="none" dirty="0" smtClean="0">
              <a:solidFill>
                <a:schemeClr val="tx1"/>
              </a:solidFill>
              <a:latin typeface="华文楷体" pitchFamily="2" charset="-122"/>
              <a:ea typeface="华文楷体" pitchFamily="2" charset="-122"/>
            </a:rPr>
            <a:t>[2012]6号）</a:t>
          </a:r>
          <a:endParaRPr lang="zh-CN" sz="2400" b="1" u="none" dirty="0">
            <a:solidFill>
              <a:schemeClr val="tx1"/>
            </a:solidFill>
            <a:latin typeface="华文楷体" pitchFamily="2" charset="-122"/>
            <a:ea typeface="华文楷体" pitchFamily="2" charset="-122"/>
          </a:endParaRPr>
        </a:p>
      </dgm:t>
    </dgm:pt>
    <dgm:pt modelId="{D912723C-3646-49C7-BBC4-C319B0D8833F}" type="parTrans" cxnId="{6CECC0CC-A8E6-4AF1-B9DD-BEFCBF2F160C}">
      <dgm:prSet/>
      <dgm:spPr/>
      <dgm:t>
        <a:bodyPr/>
        <a:lstStyle/>
        <a:p>
          <a:endParaRPr lang="zh-CN" altLang="en-US" sz="1600" u="none">
            <a:solidFill>
              <a:schemeClr val="tx1"/>
            </a:solidFill>
            <a:latin typeface="华文楷体" pitchFamily="2" charset="-122"/>
            <a:ea typeface="华文楷体" pitchFamily="2" charset="-122"/>
          </a:endParaRPr>
        </a:p>
      </dgm:t>
    </dgm:pt>
    <dgm:pt modelId="{C3CF2D23-034B-450C-B05A-7646B1B84D21}" type="sibTrans" cxnId="{6CECC0CC-A8E6-4AF1-B9DD-BEFCBF2F160C}">
      <dgm:prSet/>
      <dgm:spPr/>
      <dgm:t>
        <a:bodyPr/>
        <a:lstStyle/>
        <a:p>
          <a:endParaRPr lang="zh-CN" altLang="en-US" sz="1600" u="none">
            <a:solidFill>
              <a:schemeClr val="tx1"/>
            </a:solidFill>
            <a:latin typeface="华文楷体" pitchFamily="2" charset="-122"/>
            <a:ea typeface="华文楷体" pitchFamily="2" charset="-122"/>
          </a:endParaRPr>
        </a:p>
      </dgm:t>
    </dgm:pt>
    <dgm:pt modelId="{CB47FCB7-44FC-4D0C-9695-70CCCCDF49AF}">
      <dgm:prSet custT="1"/>
      <dgm:spPr/>
      <dgm:t>
        <a:bodyPr/>
        <a:lstStyle/>
        <a:p>
          <a:pPr rtl="0"/>
          <a:r>
            <a:rPr lang="en-US" sz="2400" b="1" u="none" dirty="0" err="1" smtClean="0">
              <a:solidFill>
                <a:schemeClr val="tx1"/>
              </a:solidFill>
              <a:latin typeface="华文楷体" pitchFamily="2" charset="-122"/>
              <a:ea typeface="华文楷体" pitchFamily="2" charset="-122"/>
            </a:rPr>
            <a:t>教育部财政部关于加强中央部门所属高校科研经费管理的意见</a:t>
          </a:r>
          <a:endParaRPr lang="en-US" sz="2400" b="1" u="none" dirty="0" smtClean="0">
            <a:solidFill>
              <a:schemeClr val="tx1"/>
            </a:solidFill>
            <a:latin typeface="华文楷体" pitchFamily="2" charset="-122"/>
            <a:ea typeface="华文楷体" pitchFamily="2" charset="-122"/>
          </a:endParaRPr>
        </a:p>
        <a:p>
          <a:pPr rtl="0"/>
          <a:r>
            <a:rPr lang="zh-CN" sz="2400" b="1" u="none" dirty="0" smtClean="0">
              <a:solidFill>
                <a:schemeClr val="tx1"/>
              </a:solidFill>
              <a:latin typeface="华文楷体" pitchFamily="2" charset="-122"/>
              <a:ea typeface="华文楷体" pitchFamily="2" charset="-122"/>
            </a:rPr>
            <a:t>（</a:t>
          </a:r>
          <a:r>
            <a:rPr lang="en-US" sz="2400" b="1" u="none" dirty="0" err="1" smtClean="0">
              <a:solidFill>
                <a:schemeClr val="tx1"/>
              </a:solidFill>
              <a:latin typeface="华文楷体" pitchFamily="2" charset="-122"/>
              <a:ea typeface="华文楷体" pitchFamily="2" charset="-122"/>
            </a:rPr>
            <a:t>教财</a:t>
          </a:r>
          <a:r>
            <a:rPr lang="en-US" sz="2400" b="1" u="none" dirty="0" smtClean="0">
              <a:solidFill>
                <a:schemeClr val="tx1"/>
              </a:solidFill>
              <a:latin typeface="华文楷体" pitchFamily="2" charset="-122"/>
              <a:ea typeface="华文楷体" pitchFamily="2" charset="-122"/>
            </a:rPr>
            <a:t>[2012]7号）</a:t>
          </a:r>
          <a:endParaRPr lang="zh-CN" sz="2400" b="1" u="none" dirty="0">
            <a:solidFill>
              <a:schemeClr val="tx1"/>
            </a:solidFill>
            <a:latin typeface="华文楷体" pitchFamily="2" charset="-122"/>
            <a:ea typeface="华文楷体" pitchFamily="2" charset="-122"/>
          </a:endParaRPr>
        </a:p>
      </dgm:t>
    </dgm:pt>
    <dgm:pt modelId="{540BFFEB-1031-4973-93A3-E405827409D1}" type="parTrans" cxnId="{D46670DC-7D66-4BCD-9B5E-B473024258FF}">
      <dgm:prSet/>
      <dgm:spPr/>
      <dgm:t>
        <a:bodyPr/>
        <a:lstStyle/>
        <a:p>
          <a:endParaRPr lang="zh-CN" altLang="en-US" sz="1600" u="none">
            <a:solidFill>
              <a:schemeClr val="tx1"/>
            </a:solidFill>
            <a:latin typeface="华文楷体" pitchFamily="2" charset="-122"/>
            <a:ea typeface="华文楷体" pitchFamily="2" charset="-122"/>
          </a:endParaRPr>
        </a:p>
      </dgm:t>
    </dgm:pt>
    <dgm:pt modelId="{10EB5B82-2D4A-4050-9503-DC3649E96435}" type="sibTrans" cxnId="{D46670DC-7D66-4BCD-9B5E-B473024258FF}">
      <dgm:prSet/>
      <dgm:spPr/>
      <dgm:t>
        <a:bodyPr/>
        <a:lstStyle/>
        <a:p>
          <a:endParaRPr lang="zh-CN" altLang="en-US" sz="1600" u="none">
            <a:solidFill>
              <a:schemeClr val="tx1"/>
            </a:solidFill>
            <a:latin typeface="华文楷体" pitchFamily="2" charset="-122"/>
            <a:ea typeface="华文楷体" pitchFamily="2" charset="-122"/>
          </a:endParaRPr>
        </a:p>
      </dgm:t>
    </dgm:pt>
    <dgm:pt modelId="{9BD6C839-FF0E-45D8-8281-8E6C57B9DF0F}">
      <dgm:prSet custT="1"/>
      <dgm:spPr/>
      <dgm:t>
        <a:bodyPr/>
        <a:lstStyle/>
        <a:p>
          <a:pPr rtl="0"/>
          <a:r>
            <a:rPr lang="en-US" sz="2400" b="1" u="none" dirty="0" err="1" smtClean="0">
              <a:solidFill>
                <a:schemeClr val="tx1"/>
              </a:solidFill>
              <a:latin typeface="华文楷体" pitchFamily="2" charset="-122"/>
              <a:ea typeface="华文楷体" pitchFamily="2" charset="-122"/>
            </a:rPr>
            <a:t>教育部关于进一步加强高校科研项目管理的意见</a:t>
          </a:r>
          <a:endParaRPr lang="en-US" sz="2400" b="1" u="none" dirty="0" smtClean="0">
            <a:solidFill>
              <a:schemeClr val="tx1"/>
            </a:solidFill>
            <a:latin typeface="华文楷体" pitchFamily="2" charset="-122"/>
            <a:ea typeface="华文楷体" pitchFamily="2" charset="-122"/>
          </a:endParaRPr>
        </a:p>
        <a:p>
          <a:pPr rtl="0"/>
          <a:r>
            <a:rPr lang="zh-CN" sz="2400" b="1" u="none" dirty="0" smtClean="0">
              <a:solidFill>
                <a:schemeClr val="tx1"/>
              </a:solidFill>
              <a:latin typeface="华文楷体" pitchFamily="2" charset="-122"/>
              <a:ea typeface="华文楷体" pitchFamily="2" charset="-122"/>
            </a:rPr>
            <a:t>（</a:t>
          </a:r>
          <a:r>
            <a:rPr lang="en-US" sz="2400" b="1" u="none" dirty="0" err="1" smtClean="0">
              <a:solidFill>
                <a:schemeClr val="tx1"/>
              </a:solidFill>
              <a:latin typeface="华文楷体" pitchFamily="2" charset="-122"/>
              <a:ea typeface="华文楷体" pitchFamily="2" charset="-122"/>
            </a:rPr>
            <a:t>教技</a:t>
          </a:r>
          <a:r>
            <a:rPr lang="en-US" sz="2400" b="1" u="none" dirty="0" smtClean="0">
              <a:solidFill>
                <a:schemeClr val="tx1"/>
              </a:solidFill>
              <a:latin typeface="华文楷体" pitchFamily="2" charset="-122"/>
              <a:ea typeface="华文楷体" pitchFamily="2" charset="-122"/>
            </a:rPr>
            <a:t>[2012]14号）</a:t>
          </a:r>
          <a:endParaRPr lang="zh-CN" sz="2400" b="1" u="none" dirty="0">
            <a:solidFill>
              <a:schemeClr val="tx1"/>
            </a:solidFill>
            <a:latin typeface="华文楷体" pitchFamily="2" charset="-122"/>
            <a:ea typeface="华文楷体" pitchFamily="2" charset="-122"/>
          </a:endParaRPr>
        </a:p>
      </dgm:t>
    </dgm:pt>
    <dgm:pt modelId="{17965FD1-894C-4C99-98E1-5F74EB6C9338}" type="parTrans" cxnId="{E0E91816-7110-4F56-9963-A292CE8BDF1A}">
      <dgm:prSet/>
      <dgm:spPr/>
      <dgm:t>
        <a:bodyPr/>
        <a:lstStyle/>
        <a:p>
          <a:endParaRPr lang="zh-CN" altLang="en-US" sz="1600" u="none">
            <a:solidFill>
              <a:schemeClr val="tx1"/>
            </a:solidFill>
            <a:latin typeface="华文楷体" pitchFamily="2" charset="-122"/>
            <a:ea typeface="华文楷体" pitchFamily="2" charset="-122"/>
          </a:endParaRPr>
        </a:p>
      </dgm:t>
    </dgm:pt>
    <dgm:pt modelId="{332EB996-BC06-40AE-8F77-AF9C8CEE0677}" type="sibTrans" cxnId="{E0E91816-7110-4F56-9963-A292CE8BDF1A}">
      <dgm:prSet/>
      <dgm:spPr/>
      <dgm:t>
        <a:bodyPr/>
        <a:lstStyle/>
        <a:p>
          <a:endParaRPr lang="zh-CN" altLang="en-US" sz="1600" u="none">
            <a:solidFill>
              <a:schemeClr val="tx1"/>
            </a:solidFill>
            <a:latin typeface="华文楷体" pitchFamily="2" charset="-122"/>
            <a:ea typeface="华文楷体" pitchFamily="2" charset="-122"/>
          </a:endParaRPr>
        </a:p>
      </dgm:t>
    </dgm:pt>
    <dgm:pt modelId="{6044CCDD-8013-4A3A-9DA9-8F10106F0C7F}" type="pres">
      <dgm:prSet presAssocID="{C7D726EC-C374-4B69-AF29-6601BF8B8952}" presName="diagram" presStyleCnt="0">
        <dgm:presLayoutVars>
          <dgm:chPref val="1"/>
          <dgm:dir/>
          <dgm:animOne val="branch"/>
          <dgm:animLvl val="lvl"/>
          <dgm:resizeHandles val="exact"/>
        </dgm:presLayoutVars>
      </dgm:prSet>
      <dgm:spPr/>
      <dgm:t>
        <a:bodyPr/>
        <a:lstStyle/>
        <a:p>
          <a:endParaRPr lang="zh-CN" altLang="en-US"/>
        </a:p>
      </dgm:t>
    </dgm:pt>
    <dgm:pt modelId="{A0EDCD71-62F4-437F-AE58-F0DA55B1C628}" type="pres">
      <dgm:prSet presAssocID="{B37A5FE3-C301-4F12-B7BA-7CE71CEA565A}" presName="root1" presStyleCnt="0"/>
      <dgm:spPr/>
    </dgm:pt>
    <dgm:pt modelId="{F9E56899-92D9-45EF-9943-D6D6EE52C05D}" type="pres">
      <dgm:prSet presAssocID="{B37A5FE3-C301-4F12-B7BA-7CE71CEA565A}" presName="LevelOneTextNode" presStyleLbl="node0" presStyleIdx="0" presStyleCnt="3" custScaleX="77829" custScaleY="46747" custLinFactY="35510" custLinFactNeighborX="5323" custLinFactNeighborY="100000">
        <dgm:presLayoutVars>
          <dgm:chPref val="3"/>
        </dgm:presLayoutVars>
      </dgm:prSet>
      <dgm:spPr/>
      <dgm:t>
        <a:bodyPr/>
        <a:lstStyle/>
        <a:p>
          <a:endParaRPr lang="zh-CN" altLang="en-US"/>
        </a:p>
      </dgm:t>
    </dgm:pt>
    <dgm:pt modelId="{1BE378B6-52A5-4FB3-9A71-9B21A3E27F1E}" type="pres">
      <dgm:prSet presAssocID="{B37A5FE3-C301-4F12-B7BA-7CE71CEA565A}" presName="level2hierChild" presStyleCnt="0"/>
      <dgm:spPr/>
    </dgm:pt>
    <dgm:pt modelId="{2F59D868-D15C-4C32-A27A-EF1CACB90061}" type="pres">
      <dgm:prSet presAssocID="{CB47FCB7-44FC-4D0C-9695-70CCCCDF49AF}" presName="root1" presStyleCnt="0"/>
      <dgm:spPr/>
    </dgm:pt>
    <dgm:pt modelId="{151D37EA-DF63-439A-8DF2-E86101CB02E7}" type="pres">
      <dgm:prSet presAssocID="{CB47FCB7-44FC-4D0C-9695-70CCCCDF49AF}" presName="LevelOneTextNode" presStyleLbl="node0" presStyleIdx="1" presStyleCnt="3" custScaleX="92431" custScaleY="53037" custLinFactNeighborX="6568" custLinFactNeighborY="5859">
        <dgm:presLayoutVars>
          <dgm:chPref val="3"/>
        </dgm:presLayoutVars>
      </dgm:prSet>
      <dgm:spPr/>
      <dgm:t>
        <a:bodyPr/>
        <a:lstStyle/>
        <a:p>
          <a:endParaRPr lang="zh-CN" altLang="en-US"/>
        </a:p>
      </dgm:t>
    </dgm:pt>
    <dgm:pt modelId="{D7C85326-FE5C-42D1-B059-3F5E54ECD0CE}" type="pres">
      <dgm:prSet presAssocID="{CB47FCB7-44FC-4D0C-9695-70CCCCDF49AF}" presName="level2hierChild" presStyleCnt="0"/>
      <dgm:spPr/>
    </dgm:pt>
    <dgm:pt modelId="{F76BEB9E-36CC-476A-9CAF-84ECF8393B98}" type="pres">
      <dgm:prSet presAssocID="{9BD6C839-FF0E-45D8-8281-8E6C57B9DF0F}" presName="root1" presStyleCnt="0"/>
      <dgm:spPr/>
    </dgm:pt>
    <dgm:pt modelId="{8A290F40-2018-487D-9E69-D9A5E55DA026}" type="pres">
      <dgm:prSet presAssocID="{9BD6C839-FF0E-45D8-8281-8E6C57B9DF0F}" presName="LevelOneTextNode" presStyleLbl="node0" presStyleIdx="2" presStyleCnt="3" custScaleX="72091" custScaleY="57279" custLinFactY="-47102" custLinFactNeighborX="9406" custLinFactNeighborY="-100000">
        <dgm:presLayoutVars>
          <dgm:chPref val="3"/>
        </dgm:presLayoutVars>
      </dgm:prSet>
      <dgm:spPr/>
      <dgm:t>
        <a:bodyPr/>
        <a:lstStyle/>
        <a:p>
          <a:endParaRPr lang="zh-CN" altLang="en-US"/>
        </a:p>
      </dgm:t>
    </dgm:pt>
    <dgm:pt modelId="{67A02A3F-B02F-4BC4-86C0-7C8F20BFD364}" type="pres">
      <dgm:prSet presAssocID="{9BD6C839-FF0E-45D8-8281-8E6C57B9DF0F}" presName="level2hierChild" presStyleCnt="0"/>
      <dgm:spPr/>
    </dgm:pt>
  </dgm:ptLst>
  <dgm:cxnLst>
    <dgm:cxn modelId="{6CECC0CC-A8E6-4AF1-B9DD-BEFCBF2F160C}" srcId="{C7D726EC-C374-4B69-AF29-6601BF8B8952}" destId="{B37A5FE3-C301-4F12-B7BA-7CE71CEA565A}" srcOrd="0" destOrd="0" parTransId="{D912723C-3646-49C7-BBC4-C319B0D8833F}" sibTransId="{C3CF2D23-034B-450C-B05A-7646B1B84D21}"/>
    <dgm:cxn modelId="{E0E91816-7110-4F56-9963-A292CE8BDF1A}" srcId="{C7D726EC-C374-4B69-AF29-6601BF8B8952}" destId="{9BD6C839-FF0E-45D8-8281-8E6C57B9DF0F}" srcOrd="2" destOrd="0" parTransId="{17965FD1-894C-4C99-98E1-5F74EB6C9338}" sibTransId="{332EB996-BC06-40AE-8F77-AF9C8CEE0677}"/>
    <dgm:cxn modelId="{0264D44B-7C27-4FBD-A4EF-B2FB7F0B4BAB}" type="presOf" srcId="{9BD6C839-FF0E-45D8-8281-8E6C57B9DF0F}" destId="{8A290F40-2018-487D-9E69-D9A5E55DA026}" srcOrd="0" destOrd="0" presId="urn:microsoft.com/office/officeart/2005/8/layout/hierarchy2"/>
    <dgm:cxn modelId="{24AE4AF0-6AB5-4B03-A7A8-64D73951B1EE}" type="presOf" srcId="{B37A5FE3-C301-4F12-B7BA-7CE71CEA565A}" destId="{F9E56899-92D9-45EF-9943-D6D6EE52C05D}" srcOrd="0" destOrd="0" presId="urn:microsoft.com/office/officeart/2005/8/layout/hierarchy2"/>
    <dgm:cxn modelId="{D67E4D88-BFEE-4EC0-8DC4-8CFBEB9BFA99}" type="presOf" srcId="{CB47FCB7-44FC-4D0C-9695-70CCCCDF49AF}" destId="{151D37EA-DF63-439A-8DF2-E86101CB02E7}" srcOrd="0" destOrd="0" presId="urn:microsoft.com/office/officeart/2005/8/layout/hierarchy2"/>
    <dgm:cxn modelId="{2782359F-D835-40F5-8D39-093B8B14F190}" type="presOf" srcId="{C7D726EC-C374-4B69-AF29-6601BF8B8952}" destId="{6044CCDD-8013-4A3A-9DA9-8F10106F0C7F}" srcOrd="0" destOrd="0" presId="urn:microsoft.com/office/officeart/2005/8/layout/hierarchy2"/>
    <dgm:cxn modelId="{D46670DC-7D66-4BCD-9B5E-B473024258FF}" srcId="{C7D726EC-C374-4B69-AF29-6601BF8B8952}" destId="{CB47FCB7-44FC-4D0C-9695-70CCCCDF49AF}" srcOrd="1" destOrd="0" parTransId="{540BFFEB-1031-4973-93A3-E405827409D1}" sibTransId="{10EB5B82-2D4A-4050-9503-DC3649E96435}"/>
    <dgm:cxn modelId="{A005CC41-1D11-4C1B-B0DD-C06F06C236CE}" type="presParOf" srcId="{6044CCDD-8013-4A3A-9DA9-8F10106F0C7F}" destId="{A0EDCD71-62F4-437F-AE58-F0DA55B1C628}" srcOrd="0" destOrd="0" presId="urn:microsoft.com/office/officeart/2005/8/layout/hierarchy2"/>
    <dgm:cxn modelId="{D0FA22CB-5D8A-4387-B67A-4D0E2C3EB8BD}" type="presParOf" srcId="{A0EDCD71-62F4-437F-AE58-F0DA55B1C628}" destId="{F9E56899-92D9-45EF-9943-D6D6EE52C05D}" srcOrd="0" destOrd="0" presId="urn:microsoft.com/office/officeart/2005/8/layout/hierarchy2"/>
    <dgm:cxn modelId="{E82A62AD-53A5-46F7-A085-2773DD83EC3D}" type="presParOf" srcId="{A0EDCD71-62F4-437F-AE58-F0DA55B1C628}" destId="{1BE378B6-52A5-4FB3-9A71-9B21A3E27F1E}" srcOrd="1" destOrd="0" presId="urn:microsoft.com/office/officeart/2005/8/layout/hierarchy2"/>
    <dgm:cxn modelId="{CB80AB9B-7529-4596-BF1B-AA8118AEAF5C}" type="presParOf" srcId="{6044CCDD-8013-4A3A-9DA9-8F10106F0C7F}" destId="{2F59D868-D15C-4C32-A27A-EF1CACB90061}" srcOrd="1" destOrd="0" presId="urn:microsoft.com/office/officeart/2005/8/layout/hierarchy2"/>
    <dgm:cxn modelId="{996A2023-02BE-40C1-A6A9-092F7911CAF5}" type="presParOf" srcId="{2F59D868-D15C-4C32-A27A-EF1CACB90061}" destId="{151D37EA-DF63-439A-8DF2-E86101CB02E7}" srcOrd="0" destOrd="0" presId="urn:microsoft.com/office/officeart/2005/8/layout/hierarchy2"/>
    <dgm:cxn modelId="{721DCE2D-BF7B-460A-A188-BF3900FDE9B1}" type="presParOf" srcId="{2F59D868-D15C-4C32-A27A-EF1CACB90061}" destId="{D7C85326-FE5C-42D1-B059-3F5E54ECD0CE}" srcOrd="1" destOrd="0" presId="urn:microsoft.com/office/officeart/2005/8/layout/hierarchy2"/>
    <dgm:cxn modelId="{55AD0B63-BF08-4EE7-9C5B-73A0DC7A4A54}" type="presParOf" srcId="{6044CCDD-8013-4A3A-9DA9-8F10106F0C7F}" destId="{F76BEB9E-36CC-476A-9CAF-84ECF8393B98}" srcOrd="2" destOrd="0" presId="urn:microsoft.com/office/officeart/2005/8/layout/hierarchy2"/>
    <dgm:cxn modelId="{C6B3A0A3-3D3B-4EEE-AD00-865E31112C56}" type="presParOf" srcId="{F76BEB9E-36CC-476A-9CAF-84ECF8393B98}" destId="{8A290F40-2018-487D-9E69-D9A5E55DA026}" srcOrd="0" destOrd="0" presId="urn:microsoft.com/office/officeart/2005/8/layout/hierarchy2"/>
    <dgm:cxn modelId="{B70AAEA5-5369-487E-B1F5-B573C1968C62}" type="presParOf" srcId="{F76BEB9E-36CC-476A-9CAF-84ECF8393B98}" destId="{67A02A3F-B02F-4BC4-86C0-7C8F20BFD364}"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336CEE-04AA-4338-BCF4-D10956F9DA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AA287F2-7FA4-4620-9495-935984B5D1C6}">
      <dgm:prSet phldrT="[文本]" custT="1"/>
      <dgm:spPr>
        <a:solidFill>
          <a:schemeClr val="bg1"/>
        </a:solidFill>
      </dgm:spPr>
      <dgm:t>
        <a:bodyPr/>
        <a:lstStyle/>
        <a:p>
          <a:r>
            <a:rPr lang="zh-CN" altLang="en-US" sz="3200" b="1" dirty="0" smtClean="0">
              <a:solidFill>
                <a:srgbClr val="FF0000"/>
              </a:solidFill>
            </a:rPr>
            <a:t>②教育部三文件</a:t>
          </a:r>
          <a:endParaRPr lang="zh-CN" altLang="en-US" sz="3200" b="1" dirty="0">
            <a:solidFill>
              <a:srgbClr val="FF0000"/>
            </a:solidFill>
          </a:endParaRPr>
        </a:p>
      </dgm:t>
    </dgm:pt>
    <dgm:pt modelId="{49C64402-2875-4B2C-BE52-34B4458C9EC7}" type="parTrans" cxnId="{80686DD1-79BE-4269-9A1D-DCBEF15339A4}">
      <dgm:prSet/>
      <dgm:spPr/>
      <dgm:t>
        <a:bodyPr/>
        <a:lstStyle/>
        <a:p>
          <a:endParaRPr lang="zh-CN" altLang="en-US" sz="3200" b="1">
            <a:solidFill>
              <a:srgbClr val="FF0000"/>
            </a:solidFill>
          </a:endParaRPr>
        </a:p>
      </dgm:t>
    </dgm:pt>
    <dgm:pt modelId="{96C5042F-5EFA-4AD4-BC0D-B5CB5DDE8ECE}" type="sibTrans" cxnId="{80686DD1-79BE-4269-9A1D-DCBEF15339A4}">
      <dgm:prSet/>
      <dgm:spPr/>
      <dgm:t>
        <a:bodyPr/>
        <a:lstStyle/>
        <a:p>
          <a:endParaRPr lang="zh-CN" altLang="en-US" sz="3200" b="1">
            <a:solidFill>
              <a:srgbClr val="FF0000"/>
            </a:solidFill>
          </a:endParaRPr>
        </a:p>
      </dgm:t>
    </dgm:pt>
    <dgm:pt modelId="{35A7A0EE-9D54-45F7-9D87-B39515FDBCC4}">
      <dgm:prSet phldrT="[文本]" custT="1"/>
      <dgm:spPr>
        <a:solidFill>
          <a:schemeClr val="bg1"/>
        </a:solidFill>
      </dgm:spPr>
      <dgm:t>
        <a:bodyPr/>
        <a:lstStyle/>
        <a:p>
          <a:r>
            <a:rPr lang="zh-CN" altLang="en-US" sz="3200" b="1" dirty="0" smtClean="0">
              <a:solidFill>
                <a:srgbClr val="FF0000"/>
              </a:solidFill>
            </a:rPr>
            <a:t>项目</a:t>
          </a:r>
          <a:endParaRPr lang="zh-CN" altLang="en-US" sz="3200" b="1" dirty="0">
            <a:solidFill>
              <a:srgbClr val="FF0000"/>
            </a:solidFill>
          </a:endParaRPr>
        </a:p>
      </dgm:t>
    </dgm:pt>
    <dgm:pt modelId="{9304634B-AF59-442B-B906-6736BF8D2AF5}" type="parTrans" cxnId="{9469D656-1D4F-4DBE-BE85-66BF82F918D0}">
      <dgm:prSet custT="1"/>
      <dgm:spPr/>
      <dgm:t>
        <a:bodyPr/>
        <a:lstStyle/>
        <a:p>
          <a:endParaRPr lang="zh-CN" altLang="en-US" sz="3200" b="1">
            <a:solidFill>
              <a:srgbClr val="FF0000"/>
            </a:solidFill>
          </a:endParaRPr>
        </a:p>
      </dgm:t>
    </dgm:pt>
    <dgm:pt modelId="{5BA9D9D2-A3C6-42B3-ABEA-4DCA1F15B4F7}" type="sibTrans" cxnId="{9469D656-1D4F-4DBE-BE85-66BF82F918D0}">
      <dgm:prSet/>
      <dgm:spPr/>
      <dgm:t>
        <a:bodyPr/>
        <a:lstStyle/>
        <a:p>
          <a:endParaRPr lang="zh-CN" altLang="en-US" sz="3200" b="1">
            <a:solidFill>
              <a:srgbClr val="FF0000"/>
            </a:solidFill>
          </a:endParaRPr>
        </a:p>
      </dgm:t>
    </dgm:pt>
    <dgm:pt modelId="{447A4552-9D29-4BAF-B757-61595C4A900B}">
      <dgm:prSet phldrT="[文本]" custT="1"/>
      <dgm:spPr>
        <a:solidFill>
          <a:schemeClr val="bg1"/>
        </a:solidFill>
      </dgm:spPr>
      <dgm:t>
        <a:bodyPr/>
        <a:lstStyle/>
        <a:p>
          <a:r>
            <a:rPr lang="zh-CN" altLang="en-US" sz="3200" b="1" dirty="0" smtClean="0">
              <a:solidFill>
                <a:srgbClr val="FF0000"/>
              </a:solidFill>
            </a:rPr>
            <a:t>经费</a:t>
          </a:r>
          <a:endParaRPr lang="zh-CN" altLang="en-US" sz="3200" b="1" dirty="0">
            <a:solidFill>
              <a:srgbClr val="FF0000"/>
            </a:solidFill>
          </a:endParaRPr>
        </a:p>
      </dgm:t>
    </dgm:pt>
    <dgm:pt modelId="{8E262F2F-4F96-4A74-9707-1F5E19DBABC8}" type="parTrans" cxnId="{9F8D9E8F-9F6F-433F-A8A0-8D82F8423736}">
      <dgm:prSet custT="1"/>
      <dgm:spPr/>
      <dgm:t>
        <a:bodyPr/>
        <a:lstStyle/>
        <a:p>
          <a:endParaRPr lang="zh-CN" altLang="en-US" sz="3200" b="1">
            <a:solidFill>
              <a:srgbClr val="FF0000"/>
            </a:solidFill>
          </a:endParaRPr>
        </a:p>
      </dgm:t>
    </dgm:pt>
    <dgm:pt modelId="{D676481B-D8FB-40CB-961C-4277EAD36E2F}" type="sibTrans" cxnId="{9F8D9E8F-9F6F-433F-A8A0-8D82F8423736}">
      <dgm:prSet/>
      <dgm:spPr/>
      <dgm:t>
        <a:bodyPr/>
        <a:lstStyle/>
        <a:p>
          <a:endParaRPr lang="zh-CN" altLang="en-US" sz="3200" b="1">
            <a:solidFill>
              <a:srgbClr val="FF0000"/>
            </a:solidFill>
          </a:endParaRPr>
        </a:p>
      </dgm:t>
    </dgm:pt>
    <dgm:pt modelId="{0E96A22D-102E-4344-AC7C-4310477556D1}">
      <dgm:prSet custT="1"/>
      <dgm:spPr>
        <a:solidFill>
          <a:schemeClr val="bg1"/>
        </a:solidFill>
      </dgm:spPr>
      <dgm:t>
        <a:bodyPr/>
        <a:lstStyle/>
        <a:p>
          <a:r>
            <a:rPr lang="zh-CN" altLang="en-US" sz="3200" b="1" dirty="0" smtClean="0">
              <a:solidFill>
                <a:srgbClr val="FF0000"/>
              </a:solidFill>
            </a:rPr>
            <a:t>行为</a:t>
          </a:r>
          <a:endParaRPr lang="zh-CN" altLang="en-US" sz="3200" b="1" dirty="0">
            <a:solidFill>
              <a:srgbClr val="FF0000"/>
            </a:solidFill>
          </a:endParaRPr>
        </a:p>
      </dgm:t>
    </dgm:pt>
    <dgm:pt modelId="{A3C996A9-E7A0-491B-B439-2D2C522B65D1}" type="parTrans" cxnId="{42E5E235-AF36-4AD2-8397-52CFC06DEB85}">
      <dgm:prSet custT="1"/>
      <dgm:spPr/>
      <dgm:t>
        <a:bodyPr/>
        <a:lstStyle/>
        <a:p>
          <a:endParaRPr lang="zh-CN" altLang="en-US" sz="3200" b="1">
            <a:latin typeface="华文楷体" pitchFamily="2" charset="-122"/>
            <a:ea typeface="华文楷体" pitchFamily="2" charset="-122"/>
          </a:endParaRPr>
        </a:p>
      </dgm:t>
    </dgm:pt>
    <dgm:pt modelId="{CB4A2032-B720-49C4-A322-1C40643A540F}" type="sibTrans" cxnId="{42E5E235-AF36-4AD2-8397-52CFC06DEB85}">
      <dgm:prSet/>
      <dgm:spPr/>
      <dgm:t>
        <a:bodyPr/>
        <a:lstStyle/>
        <a:p>
          <a:endParaRPr lang="zh-CN" altLang="en-US" sz="3200" b="1"/>
        </a:p>
      </dgm:t>
    </dgm:pt>
    <dgm:pt modelId="{AE45DA96-C9E1-4992-A65B-67D12AEC476E}" type="pres">
      <dgm:prSet presAssocID="{F8336CEE-04AA-4338-BCF4-D10956F9DA0B}" presName="diagram" presStyleCnt="0">
        <dgm:presLayoutVars>
          <dgm:chPref val="1"/>
          <dgm:dir/>
          <dgm:animOne val="branch"/>
          <dgm:animLvl val="lvl"/>
          <dgm:resizeHandles val="exact"/>
        </dgm:presLayoutVars>
      </dgm:prSet>
      <dgm:spPr/>
      <dgm:t>
        <a:bodyPr/>
        <a:lstStyle/>
        <a:p>
          <a:endParaRPr lang="zh-CN" altLang="en-US"/>
        </a:p>
      </dgm:t>
    </dgm:pt>
    <dgm:pt modelId="{01B04DB3-A7BC-4244-8A7C-99DC9397414A}" type="pres">
      <dgm:prSet presAssocID="{8AA287F2-7FA4-4620-9495-935984B5D1C6}" presName="root1" presStyleCnt="0"/>
      <dgm:spPr/>
    </dgm:pt>
    <dgm:pt modelId="{4B4B5A2B-C7F2-438B-98DE-F063B8BFC26B}" type="pres">
      <dgm:prSet presAssocID="{8AA287F2-7FA4-4620-9495-935984B5D1C6}" presName="LevelOneTextNode" presStyleLbl="node0" presStyleIdx="0" presStyleCnt="1" custScaleX="163934" custScaleY="215748">
        <dgm:presLayoutVars>
          <dgm:chPref val="3"/>
        </dgm:presLayoutVars>
      </dgm:prSet>
      <dgm:spPr/>
      <dgm:t>
        <a:bodyPr/>
        <a:lstStyle/>
        <a:p>
          <a:endParaRPr lang="zh-CN" altLang="en-US"/>
        </a:p>
      </dgm:t>
    </dgm:pt>
    <dgm:pt modelId="{DD1383E7-7366-49E1-8727-99AF28C39085}" type="pres">
      <dgm:prSet presAssocID="{8AA287F2-7FA4-4620-9495-935984B5D1C6}" presName="level2hierChild" presStyleCnt="0"/>
      <dgm:spPr/>
    </dgm:pt>
    <dgm:pt modelId="{F4CEC266-3CBA-44B1-A3D1-C3218D7A1A1F}" type="pres">
      <dgm:prSet presAssocID="{9304634B-AF59-442B-B906-6736BF8D2AF5}" presName="conn2-1" presStyleLbl="parChTrans1D2" presStyleIdx="0" presStyleCnt="3"/>
      <dgm:spPr/>
      <dgm:t>
        <a:bodyPr/>
        <a:lstStyle/>
        <a:p>
          <a:endParaRPr lang="zh-CN" altLang="en-US"/>
        </a:p>
      </dgm:t>
    </dgm:pt>
    <dgm:pt modelId="{C1110B67-6AAE-44FD-92EA-EC47D9BE91C2}" type="pres">
      <dgm:prSet presAssocID="{9304634B-AF59-442B-B906-6736BF8D2AF5}" presName="connTx" presStyleLbl="parChTrans1D2" presStyleIdx="0" presStyleCnt="3"/>
      <dgm:spPr/>
      <dgm:t>
        <a:bodyPr/>
        <a:lstStyle/>
        <a:p>
          <a:endParaRPr lang="zh-CN" altLang="en-US"/>
        </a:p>
      </dgm:t>
    </dgm:pt>
    <dgm:pt modelId="{80D01872-7EFB-4CCB-8CE3-413C7036E6CF}" type="pres">
      <dgm:prSet presAssocID="{35A7A0EE-9D54-45F7-9D87-B39515FDBCC4}" presName="root2" presStyleCnt="0"/>
      <dgm:spPr/>
    </dgm:pt>
    <dgm:pt modelId="{636493A9-4643-48E3-8456-F810ACDA984B}" type="pres">
      <dgm:prSet presAssocID="{35A7A0EE-9D54-45F7-9D87-B39515FDBCC4}" presName="LevelTwoTextNode" presStyleLbl="node2" presStyleIdx="0" presStyleCnt="3" custLinFactY="-100000" custLinFactNeighborX="1230" custLinFactNeighborY="-145344">
        <dgm:presLayoutVars>
          <dgm:chPref val="3"/>
        </dgm:presLayoutVars>
      </dgm:prSet>
      <dgm:spPr/>
      <dgm:t>
        <a:bodyPr/>
        <a:lstStyle/>
        <a:p>
          <a:endParaRPr lang="zh-CN" altLang="en-US"/>
        </a:p>
      </dgm:t>
    </dgm:pt>
    <dgm:pt modelId="{DCB10CA2-BB04-486D-A6A9-4063721A72BF}" type="pres">
      <dgm:prSet presAssocID="{35A7A0EE-9D54-45F7-9D87-B39515FDBCC4}" presName="level3hierChild" presStyleCnt="0"/>
      <dgm:spPr/>
    </dgm:pt>
    <dgm:pt modelId="{03B4A0FF-C32F-4EF3-9294-1042BF103F11}" type="pres">
      <dgm:prSet presAssocID="{8E262F2F-4F96-4A74-9707-1F5E19DBABC8}" presName="conn2-1" presStyleLbl="parChTrans1D2" presStyleIdx="1" presStyleCnt="3"/>
      <dgm:spPr/>
      <dgm:t>
        <a:bodyPr/>
        <a:lstStyle/>
        <a:p>
          <a:endParaRPr lang="zh-CN" altLang="en-US"/>
        </a:p>
      </dgm:t>
    </dgm:pt>
    <dgm:pt modelId="{AAA83B22-733E-48FC-A4F6-D2346FA95A63}" type="pres">
      <dgm:prSet presAssocID="{8E262F2F-4F96-4A74-9707-1F5E19DBABC8}" presName="connTx" presStyleLbl="parChTrans1D2" presStyleIdx="1" presStyleCnt="3"/>
      <dgm:spPr/>
      <dgm:t>
        <a:bodyPr/>
        <a:lstStyle/>
        <a:p>
          <a:endParaRPr lang="zh-CN" altLang="en-US"/>
        </a:p>
      </dgm:t>
    </dgm:pt>
    <dgm:pt modelId="{F0C573B9-B76B-4E90-97C2-0B0D1A6B2FF1}" type="pres">
      <dgm:prSet presAssocID="{447A4552-9D29-4BAF-B757-61595C4A900B}" presName="root2" presStyleCnt="0"/>
      <dgm:spPr/>
    </dgm:pt>
    <dgm:pt modelId="{58B40A2D-F679-41F6-B968-5ED1EA7FBC77}" type="pres">
      <dgm:prSet presAssocID="{447A4552-9D29-4BAF-B757-61595C4A900B}" presName="LevelTwoTextNode" presStyleLbl="node2" presStyleIdx="1" presStyleCnt="3">
        <dgm:presLayoutVars>
          <dgm:chPref val="3"/>
        </dgm:presLayoutVars>
      </dgm:prSet>
      <dgm:spPr/>
      <dgm:t>
        <a:bodyPr/>
        <a:lstStyle/>
        <a:p>
          <a:endParaRPr lang="zh-CN" altLang="en-US"/>
        </a:p>
      </dgm:t>
    </dgm:pt>
    <dgm:pt modelId="{78FF9D7B-4119-4905-9245-BB60C96B3A9D}" type="pres">
      <dgm:prSet presAssocID="{447A4552-9D29-4BAF-B757-61595C4A900B}" presName="level3hierChild" presStyleCnt="0"/>
      <dgm:spPr/>
    </dgm:pt>
    <dgm:pt modelId="{AB76BE3E-7F8A-44C5-BF45-B355ACC3DBC2}" type="pres">
      <dgm:prSet presAssocID="{A3C996A9-E7A0-491B-B439-2D2C522B65D1}" presName="conn2-1" presStyleLbl="parChTrans1D2" presStyleIdx="2" presStyleCnt="3"/>
      <dgm:spPr/>
      <dgm:t>
        <a:bodyPr/>
        <a:lstStyle/>
        <a:p>
          <a:endParaRPr lang="zh-CN" altLang="en-US"/>
        </a:p>
      </dgm:t>
    </dgm:pt>
    <dgm:pt modelId="{F32B13AB-8A43-4F69-9188-8E1BB07B21B9}" type="pres">
      <dgm:prSet presAssocID="{A3C996A9-E7A0-491B-B439-2D2C522B65D1}" presName="connTx" presStyleLbl="parChTrans1D2" presStyleIdx="2" presStyleCnt="3"/>
      <dgm:spPr/>
      <dgm:t>
        <a:bodyPr/>
        <a:lstStyle/>
        <a:p>
          <a:endParaRPr lang="zh-CN" altLang="en-US"/>
        </a:p>
      </dgm:t>
    </dgm:pt>
    <dgm:pt modelId="{D9AD227F-4AB9-4FAF-8148-69AA5837348A}" type="pres">
      <dgm:prSet presAssocID="{0E96A22D-102E-4344-AC7C-4310477556D1}" presName="root2" presStyleCnt="0"/>
      <dgm:spPr/>
    </dgm:pt>
    <dgm:pt modelId="{BC409732-AD3B-4F8E-81CB-0F5B7E966999}" type="pres">
      <dgm:prSet presAssocID="{0E96A22D-102E-4344-AC7C-4310477556D1}" presName="LevelTwoTextNode" presStyleLbl="node2" presStyleIdx="2" presStyleCnt="3" custLinFactY="102827" custLinFactNeighborX="291" custLinFactNeighborY="200000">
        <dgm:presLayoutVars>
          <dgm:chPref val="3"/>
        </dgm:presLayoutVars>
      </dgm:prSet>
      <dgm:spPr/>
      <dgm:t>
        <a:bodyPr/>
        <a:lstStyle/>
        <a:p>
          <a:endParaRPr lang="zh-CN" altLang="en-US"/>
        </a:p>
      </dgm:t>
    </dgm:pt>
    <dgm:pt modelId="{ADD179CE-124E-463A-8CC0-06392B64958E}" type="pres">
      <dgm:prSet presAssocID="{0E96A22D-102E-4344-AC7C-4310477556D1}" presName="level3hierChild" presStyleCnt="0"/>
      <dgm:spPr/>
    </dgm:pt>
  </dgm:ptLst>
  <dgm:cxnLst>
    <dgm:cxn modelId="{E9AF36D1-FE3B-4B94-9F9B-400258E519BB}" type="presOf" srcId="{8E262F2F-4F96-4A74-9707-1F5E19DBABC8}" destId="{03B4A0FF-C32F-4EF3-9294-1042BF103F11}" srcOrd="0" destOrd="0" presId="urn:microsoft.com/office/officeart/2005/8/layout/hierarchy2"/>
    <dgm:cxn modelId="{826A3269-A210-4ADA-81B1-C6E14B0ED47F}" type="presOf" srcId="{A3C996A9-E7A0-491B-B439-2D2C522B65D1}" destId="{F32B13AB-8A43-4F69-9188-8E1BB07B21B9}" srcOrd="1" destOrd="0" presId="urn:microsoft.com/office/officeart/2005/8/layout/hierarchy2"/>
    <dgm:cxn modelId="{D6439EBB-EE61-4B63-B04D-33973902F5F8}" type="presOf" srcId="{A3C996A9-E7A0-491B-B439-2D2C522B65D1}" destId="{AB76BE3E-7F8A-44C5-BF45-B355ACC3DBC2}" srcOrd="0" destOrd="0" presId="urn:microsoft.com/office/officeart/2005/8/layout/hierarchy2"/>
    <dgm:cxn modelId="{0E365930-DB67-4E44-9C6B-2604C23EEB53}" type="presOf" srcId="{8E262F2F-4F96-4A74-9707-1F5E19DBABC8}" destId="{AAA83B22-733E-48FC-A4F6-D2346FA95A63}" srcOrd="1" destOrd="0" presId="urn:microsoft.com/office/officeart/2005/8/layout/hierarchy2"/>
    <dgm:cxn modelId="{9469D656-1D4F-4DBE-BE85-66BF82F918D0}" srcId="{8AA287F2-7FA4-4620-9495-935984B5D1C6}" destId="{35A7A0EE-9D54-45F7-9D87-B39515FDBCC4}" srcOrd="0" destOrd="0" parTransId="{9304634B-AF59-442B-B906-6736BF8D2AF5}" sibTransId="{5BA9D9D2-A3C6-42B3-ABEA-4DCA1F15B4F7}"/>
    <dgm:cxn modelId="{93DD7F4E-CED1-44AC-B76F-7DA5B161AF1A}" type="presOf" srcId="{9304634B-AF59-442B-B906-6736BF8D2AF5}" destId="{C1110B67-6AAE-44FD-92EA-EC47D9BE91C2}" srcOrd="1" destOrd="0" presId="urn:microsoft.com/office/officeart/2005/8/layout/hierarchy2"/>
    <dgm:cxn modelId="{80686DD1-79BE-4269-9A1D-DCBEF15339A4}" srcId="{F8336CEE-04AA-4338-BCF4-D10956F9DA0B}" destId="{8AA287F2-7FA4-4620-9495-935984B5D1C6}" srcOrd="0" destOrd="0" parTransId="{49C64402-2875-4B2C-BE52-34B4458C9EC7}" sibTransId="{96C5042F-5EFA-4AD4-BC0D-B5CB5DDE8ECE}"/>
    <dgm:cxn modelId="{D95B3572-C9FF-46A5-AB63-A9E599DFA3C1}" type="presOf" srcId="{9304634B-AF59-442B-B906-6736BF8D2AF5}" destId="{F4CEC266-3CBA-44B1-A3D1-C3218D7A1A1F}" srcOrd="0" destOrd="0" presId="urn:microsoft.com/office/officeart/2005/8/layout/hierarchy2"/>
    <dgm:cxn modelId="{2E2CE653-6801-43EE-9155-E248D3E4ADF8}" type="presOf" srcId="{35A7A0EE-9D54-45F7-9D87-B39515FDBCC4}" destId="{636493A9-4643-48E3-8456-F810ACDA984B}" srcOrd="0" destOrd="0" presId="urn:microsoft.com/office/officeart/2005/8/layout/hierarchy2"/>
    <dgm:cxn modelId="{4F3584AA-829F-46AB-A122-F43CDF028FEF}" type="presOf" srcId="{447A4552-9D29-4BAF-B757-61595C4A900B}" destId="{58B40A2D-F679-41F6-B968-5ED1EA7FBC77}" srcOrd="0" destOrd="0" presId="urn:microsoft.com/office/officeart/2005/8/layout/hierarchy2"/>
    <dgm:cxn modelId="{42E5E235-AF36-4AD2-8397-52CFC06DEB85}" srcId="{8AA287F2-7FA4-4620-9495-935984B5D1C6}" destId="{0E96A22D-102E-4344-AC7C-4310477556D1}" srcOrd="2" destOrd="0" parTransId="{A3C996A9-E7A0-491B-B439-2D2C522B65D1}" sibTransId="{CB4A2032-B720-49C4-A322-1C40643A540F}"/>
    <dgm:cxn modelId="{D5AE339F-C9E4-4BFC-AFA2-99445A139504}" type="presOf" srcId="{0E96A22D-102E-4344-AC7C-4310477556D1}" destId="{BC409732-AD3B-4F8E-81CB-0F5B7E966999}" srcOrd="0" destOrd="0" presId="urn:microsoft.com/office/officeart/2005/8/layout/hierarchy2"/>
    <dgm:cxn modelId="{8FD2B264-FAA2-4804-943A-0E7CCF8E8A1C}" type="presOf" srcId="{F8336CEE-04AA-4338-BCF4-D10956F9DA0B}" destId="{AE45DA96-C9E1-4992-A65B-67D12AEC476E}" srcOrd="0" destOrd="0" presId="urn:microsoft.com/office/officeart/2005/8/layout/hierarchy2"/>
    <dgm:cxn modelId="{8EDD0DDB-3E9A-467B-8F8D-C58DE10DF43A}" type="presOf" srcId="{8AA287F2-7FA4-4620-9495-935984B5D1C6}" destId="{4B4B5A2B-C7F2-438B-98DE-F063B8BFC26B}" srcOrd="0" destOrd="0" presId="urn:microsoft.com/office/officeart/2005/8/layout/hierarchy2"/>
    <dgm:cxn modelId="{9F8D9E8F-9F6F-433F-A8A0-8D82F8423736}" srcId="{8AA287F2-7FA4-4620-9495-935984B5D1C6}" destId="{447A4552-9D29-4BAF-B757-61595C4A900B}" srcOrd="1" destOrd="0" parTransId="{8E262F2F-4F96-4A74-9707-1F5E19DBABC8}" sibTransId="{D676481B-D8FB-40CB-961C-4277EAD36E2F}"/>
    <dgm:cxn modelId="{C2F12801-21AA-4750-BC4F-FF7FBACB684F}" type="presParOf" srcId="{AE45DA96-C9E1-4992-A65B-67D12AEC476E}" destId="{01B04DB3-A7BC-4244-8A7C-99DC9397414A}" srcOrd="0" destOrd="0" presId="urn:microsoft.com/office/officeart/2005/8/layout/hierarchy2"/>
    <dgm:cxn modelId="{9A568EC2-4AF1-4726-A592-0DA671ABBF84}" type="presParOf" srcId="{01B04DB3-A7BC-4244-8A7C-99DC9397414A}" destId="{4B4B5A2B-C7F2-438B-98DE-F063B8BFC26B}" srcOrd="0" destOrd="0" presId="urn:microsoft.com/office/officeart/2005/8/layout/hierarchy2"/>
    <dgm:cxn modelId="{9F15B62D-A3D0-4CCE-A96B-EACE41B95989}" type="presParOf" srcId="{01B04DB3-A7BC-4244-8A7C-99DC9397414A}" destId="{DD1383E7-7366-49E1-8727-99AF28C39085}" srcOrd="1" destOrd="0" presId="urn:microsoft.com/office/officeart/2005/8/layout/hierarchy2"/>
    <dgm:cxn modelId="{E05DC0C2-7AB7-4B95-BFF7-BECBBF865E4B}" type="presParOf" srcId="{DD1383E7-7366-49E1-8727-99AF28C39085}" destId="{F4CEC266-3CBA-44B1-A3D1-C3218D7A1A1F}" srcOrd="0" destOrd="0" presId="urn:microsoft.com/office/officeart/2005/8/layout/hierarchy2"/>
    <dgm:cxn modelId="{06F8051A-CFB1-4A1E-AF4C-68B88295450C}" type="presParOf" srcId="{F4CEC266-3CBA-44B1-A3D1-C3218D7A1A1F}" destId="{C1110B67-6AAE-44FD-92EA-EC47D9BE91C2}" srcOrd="0" destOrd="0" presId="urn:microsoft.com/office/officeart/2005/8/layout/hierarchy2"/>
    <dgm:cxn modelId="{C9150E8B-5735-4709-9123-5A8FBA69F4A9}" type="presParOf" srcId="{DD1383E7-7366-49E1-8727-99AF28C39085}" destId="{80D01872-7EFB-4CCB-8CE3-413C7036E6CF}" srcOrd="1" destOrd="0" presId="urn:microsoft.com/office/officeart/2005/8/layout/hierarchy2"/>
    <dgm:cxn modelId="{20F18489-E1D3-4FD0-8D2A-07753C9EACED}" type="presParOf" srcId="{80D01872-7EFB-4CCB-8CE3-413C7036E6CF}" destId="{636493A9-4643-48E3-8456-F810ACDA984B}" srcOrd="0" destOrd="0" presId="urn:microsoft.com/office/officeart/2005/8/layout/hierarchy2"/>
    <dgm:cxn modelId="{E41D26AD-0282-477C-B73F-F98E2DD30B79}" type="presParOf" srcId="{80D01872-7EFB-4CCB-8CE3-413C7036E6CF}" destId="{DCB10CA2-BB04-486D-A6A9-4063721A72BF}" srcOrd="1" destOrd="0" presId="urn:microsoft.com/office/officeart/2005/8/layout/hierarchy2"/>
    <dgm:cxn modelId="{80C68737-A53A-4455-9F4D-60A56758E679}" type="presParOf" srcId="{DD1383E7-7366-49E1-8727-99AF28C39085}" destId="{03B4A0FF-C32F-4EF3-9294-1042BF103F11}" srcOrd="2" destOrd="0" presId="urn:microsoft.com/office/officeart/2005/8/layout/hierarchy2"/>
    <dgm:cxn modelId="{2530330F-0B29-44B5-8DA0-6422025F0C18}" type="presParOf" srcId="{03B4A0FF-C32F-4EF3-9294-1042BF103F11}" destId="{AAA83B22-733E-48FC-A4F6-D2346FA95A63}" srcOrd="0" destOrd="0" presId="urn:microsoft.com/office/officeart/2005/8/layout/hierarchy2"/>
    <dgm:cxn modelId="{FE3E59BC-EDE7-4CE1-9FA1-C83493430978}" type="presParOf" srcId="{DD1383E7-7366-49E1-8727-99AF28C39085}" destId="{F0C573B9-B76B-4E90-97C2-0B0D1A6B2FF1}" srcOrd="3" destOrd="0" presId="urn:microsoft.com/office/officeart/2005/8/layout/hierarchy2"/>
    <dgm:cxn modelId="{D22E0B04-1652-49C9-91F4-31A84BFBBDF7}" type="presParOf" srcId="{F0C573B9-B76B-4E90-97C2-0B0D1A6B2FF1}" destId="{58B40A2D-F679-41F6-B968-5ED1EA7FBC77}" srcOrd="0" destOrd="0" presId="urn:microsoft.com/office/officeart/2005/8/layout/hierarchy2"/>
    <dgm:cxn modelId="{19B2D022-B6F6-452B-830C-7C4334971120}" type="presParOf" srcId="{F0C573B9-B76B-4E90-97C2-0B0D1A6B2FF1}" destId="{78FF9D7B-4119-4905-9245-BB60C96B3A9D}" srcOrd="1" destOrd="0" presId="urn:microsoft.com/office/officeart/2005/8/layout/hierarchy2"/>
    <dgm:cxn modelId="{4F0985B1-FE15-4E36-A48F-95FADC6FECF4}" type="presParOf" srcId="{DD1383E7-7366-49E1-8727-99AF28C39085}" destId="{AB76BE3E-7F8A-44C5-BF45-B355ACC3DBC2}" srcOrd="4" destOrd="0" presId="urn:microsoft.com/office/officeart/2005/8/layout/hierarchy2"/>
    <dgm:cxn modelId="{8508E9AE-EEF5-4E4B-A000-8650D26CBDCD}" type="presParOf" srcId="{AB76BE3E-7F8A-44C5-BF45-B355ACC3DBC2}" destId="{F32B13AB-8A43-4F69-9188-8E1BB07B21B9}" srcOrd="0" destOrd="0" presId="urn:microsoft.com/office/officeart/2005/8/layout/hierarchy2"/>
    <dgm:cxn modelId="{FF53FDEA-762A-45A2-AB08-5342BBFA1EE3}" type="presParOf" srcId="{DD1383E7-7366-49E1-8727-99AF28C39085}" destId="{D9AD227F-4AB9-4FAF-8148-69AA5837348A}" srcOrd="5" destOrd="0" presId="urn:microsoft.com/office/officeart/2005/8/layout/hierarchy2"/>
    <dgm:cxn modelId="{5F6F8687-F483-4559-9AE1-D8B426C53597}" type="presParOf" srcId="{D9AD227F-4AB9-4FAF-8148-69AA5837348A}" destId="{BC409732-AD3B-4F8E-81CB-0F5B7E966999}" srcOrd="0" destOrd="0" presId="urn:microsoft.com/office/officeart/2005/8/layout/hierarchy2"/>
    <dgm:cxn modelId="{1FE8C570-670D-4EC9-8471-D49E8313326C}" type="presParOf" srcId="{D9AD227F-4AB9-4FAF-8148-69AA5837348A}" destId="{ADD179CE-124E-463A-8CC0-06392B64958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336CEE-04AA-4338-BCF4-D10956F9DA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AA287F2-7FA4-4620-9495-935984B5D1C6}">
      <dgm:prSet phldrT="[文本]" custT="1"/>
      <dgm:spPr>
        <a:solidFill>
          <a:schemeClr val="bg1"/>
        </a:solidFill>
      </dgm:spPr>
      <dgm:t>
        <a:bodyPr/>
        <a:lstStyle/>
        <a:p>
          <a:r>
            <a:rPr lang="zh-CN" altLang="en-US" sz="3200" b="1" dirty="0" smtClean="0">
              <a:solidFill>
                <a:srgbClr val="FF0000"/>
              </a:solidFill>
            </a:rPr>
            <a:t>③责任</a:t>
          </a:r>
          <a:endParaRPr lang="en-US" altLang="zh-CN" sz="3200" b="1" dirty="0" smtClean="0">
            <a:solidFill>
              <a:srgbClr val="FF0000"/>
            </a:solidFill>
          </a:endParaRPr>
        </a:p>
        <a:p>
          <a:r>
            <a:rPr lang="zh-CN" altLang="en-US" sz="3200" b="1" dirty="0" smtClean="0">
              <a:solidFill>
                <a:srgbClr val="FF0000"/>
              </a:solidFill>
            </a:rPr>
            <a:t>三主体</a:t>
          </a:r>
          <a:endParaRPr lang="zh-CN" altLang="en-US" sz="3200" b="1" dirty="0">
            <a:solidFill>
              <a:srgbClr val="FF0000"/>
            </a:solidFill>
          </a:endParaRPr>
        </a:p>
      </dgm:t>
    </dgm:pt>
    <dgm:pt modelId="{49C64402-2875-4B2C-BE52-34B4458C9EC7}" type="parTrans" cxnId="{80686DD1-79BE-4269-9A1D-DCBEF15339A4}">
      <dgm:prSet/>
      <dgm:spPr/>
      <dgm:t>
        <a:bodyPr/>
        <a:lstStyle/>
        <a:p>
          <a:endParaRPr lang="zh-CN" altLang="en-US" sz="3200" b="1">
            <a:solidFill>
              <a:srgbClr val="FF0000"/>
            </a:solidFill>
          </a:endParaRPr>
        </a:p>
      </dgm:t>
    </dgm:pt>
    <dgm:pt modelId="{96C5042F-5EFA-4AD4-BC0D-B5CB5DDE8ECE}" type="sibTrans" cxnId="{80686DD1-79BE-4269-9A1D-DCBEF15339A4}">
      <dgm:prSet/>
      <dgm:spPr/>
      <dgm:t>
        <a:bodyPr/>
        <a:lstStyle/>
        <a:p>
          <a:endParaRPr lang="zh-CN" altLang="en-US" sz="3200" b="1">
            <a:solidFill>
              <a:srgbClr val="FF0000"/>
            </a:solidFill>
          </a:endParaRPr>
        </a:p>
      </dgm:t>
    </dgm:pt>
    <dgm:pt modelId="{35A7A0EE-9D54-45F7-9D87-B39515FDBCC4}">
      <dgm:prSet phldrT="[文本]" custT="1"/>
      <dgm:spPr>
        <a:solidFill>
          <a:schemeClr val="bg1"/>
        </a:solidFill>
      </dgm:spPr>
      <dgm:t>
        <a:bodyPr/>
        <a:lstStyle/>
        <a:p>
          <a:r>
            <a:rPr lang="zh-CN" altLang="en-US" sz="3200" b="1" dirty="0" smtClean="0">
              <a:solidFill>
                <a:srgbClr val="FF0000"/>
              </a:solidFill>
            </a:rPr>
            <a:t>学校</a:t>
          </a:r>
          <a:endParaRPr lang="zh-CN" altLang="en-US" sz="3200" b="1" dirty="0">
            <a:solidFill>
              <a:srgbClr val="FF0000"/>
            </a:solidFill>
          </a:endParaRPr>
        </a:p>
      </dgm:t>
    </dgm:pt>
    <dgm:pt modelId="{9304634B-AF59-442B-B906-6736BF8D2AF5}" type="parTrans" cxnId="{9469D656-1D4F-4DBE-BE85-66BF82F918D0}">
      <dgm:prSet custT="1"/>
      <dgm:spPr/>
      <dgm:t>
        <a:bodyPr/>
        <a:lstStyle/>
        <a:p>
          <a:endParaRPr lang="zh-CN" altLang="en-US" sz="3200" b="1">
            <a:solidFill>
              <a:srgbClr val="FF0000"/>
            </a:solidFill>
          </a:endParaRPr>
        </a:p>
      </dgm:t>
    </dgm:pt>
    <dgm:pt modelId="{5BA9D9D2-A3C6-42B3-ABEA-4DCA1F15B4F7}" type="sibTrans" cxnId="{9469D656-1D4F-4DBE-BE85-66BF82F918D0}">
      <dgm:prSet/>
      <dgm:spPr/>
      <dgm:t>
        <a:bodyPr/>
        <a:lstStyle/>
        <a:p>
          <a:endParaRPr lang="zh-CN" altLang="en-US" sz="3200" b="1">
            <a:solidFill>
              <a:srgbClr val="FF0000"/>
            </a:solidFill>
          </a:endParaRPr>
        </a:p>
      </dgm:t>
    </dgm:pt>
    <dgm:pt modelId="{447A4552-9D29-4BAF-B757-61595C4A900B}">
      <dgm:prSet phldrT="[文本]" custT="1"/>
      <dgm:spPr>
        <a:solidFill>
          <a:schemeClr val="bg1"/>
        </a:solidFill>
      </dgm:spPr>
      <dgm:t>
        <a:bodyPr/>
        <a:lstStyle/>
        <a:p>
          <a:r>
            <a:rPr lang="zh-CN" altLang="en-US" sz="3200" b="1" dirty="0" smtClean="0">
              <a:solidFill>
                <a:srgbClr val="FF0000"/>
              </a:solidFill>
            </a:rPr>
            <a:t>院系</a:t>
          </a:r>
          <a:endParaRPr lang="zh-CN" altLang="en-US" sz="3200" b="1" dirty="0">
            <a:solidFill>
              <a:srgbClr val="FF0000"/>
            </a:solidFill>
          </a:endParaRPr>
        </a:p>
      </dgm:t>
    </dgm:pt>
    <dgm:pt modelId="{8E262F2F-4F96-4A74-9707-1F5E19DBABC8}" type="parTrans" cxnId="{9F8D9E8F-9F6F-433F-A8A0-8D82F8423736}">
      <dgm:prSet custT="1"/>
      <dgm:spPr/>
      <dgm:t>
        <a:bodyPr/>
        <a:lstStyle/>
        <a:p>
          <a:endParaRPr lang="zh-CN" altLang="en-US" sz="3200" b="1">
            <a:solidFill>
              <a:srgbClr val="FF0000"/>
            </a:solidFill>
          </a:endParaRPr>
        </a:p>
      </dgm:t>
    </dgm:pt>
    <dgm:pt modelId="{D676481B-D8FB-40CB-961C-4277EAD36E2F}" type="sibTrans" cxnId="{9F8D9E8F-9F6F-433F-A8A0-8D82F8423736}">
      <dgm:prSet/>
      <dgm:spPr/>
      <dgm:t>
        <a:bodyPr/>
        <a:lstStyle/>
        <a:p>
          <a:endParaRPr lang="zh-CN" altLang="en-US" sz="3200" b="1">
            <a:solidFill>
              <a:srgbClr val="FF0000"/>
            </a:solidFill>
          </a:endParaRPr>
        </a:p>
      </dgm:t>
    </dgm:pt>
    <dgm:pt modelId="{0E96A22D-102E-4344-AC7C-4310477556D1}">
      <dgm:prSet custT="1"/>
      <dgm:spPr>
        <a:solidFill>
          <a:schemeClr val="bg1"/>
        </a:solidFill>
      </dgm:spPr>
      <dgm:t>
        <a:bodyPr/>
        <a:lstStyle/>
        <a:p>
          <a:r>
            <a:rPr lang="zh-CN" altLang="en-US" sz="3200" b="1" dirty="0" smtClean="0">
              <a:solidFill>
                <a:srgbClr val="FF0000"/>
              </a:solidFill>
            </a:rPr>
            <a:t>老师</a:t>
          </a:r>
          <a:endParaRPr lang="zh-CN" altLang="en-US" sz="3200" b="1" dirty="0">
            <a:solidFill>
              <a:srgbClr val="FF0000"/>
            </a:solidFill>
          </a:endParaRPr>
        </a:p>
      </dgm:t>
    </dgm:pt>
    <dgm:pt modelId="{A3C996A9-E7A0-491B-B439-2D2C522B65D1}" type="parTrans" cxnId="{42E5E235-AF36-4AD2-8397-52CFC06DEB85}">
      <dgm:prSet custT="1"/>
      <dgm:spPr/>
      <dgm:t>
        <a:bodyPr/>
        <a:lstStyle/>
        <a:p>
          <a:endParaRPr lang="zh-CN" altLang="en-US" sz="3200" b="1">
            <a:latin typeface="华文楷体" pitchFamily="2" charset="-122"/>
            <a:ea typeface="华文楷体" pitchFamily="2" charset="-122"/>
          </a:endParaRPr>
        </a:p>
      </dgm:t>
    </dgm:pt>
    <dgm:pt modelId="{CB4A2032-B720-49C4-A322-1C40643A540F}" type="sibTrans" cxnId="{42E5E235-AF36-4AD2-8397-52CFC06DEB85}">
      <dgm:prSet/>
      <dgm:spPr/>
      <dgm:t>
        <a:bodyPr/>
        <a:lstStyle/>
        <a:p>
          <a:endParaRPr lang="zh-CN" altLang="en-US" sz="3200" b="1"/>
        </a:p>
      </dgm:t>
    </dgm:pt>
    <dgm:pt modelId="{AE45DA96-C9E1-4992-A65B-67D12AEC476E}" type="pres">
      <dgm:prSet presAssocID="{F8336CEE-04AA-4338-BCF4-D10956F9DA0B}" presName="diagram" presStyleCnt="0">
        <dgm:presLayoutVars>
          <dgm:chPref val="1"/>
          <dgm:dir/>
          <dgm:animOne val="branch"/>
          <dgm:animLvl val="lvl"/>
          <dgm:resizeHandles val="exact"/>
        </dgm:presLayoutVars>
      </dgm:prSet>
      <dgm:spPr/>
      <dgm:t>
        <a:bodyPr/>
        <a:lstStyle/>
        <a:p>
          <a:endParaRPr lang="zh-CN" altLang="en-US"/>
        </a:p>
      </dgm:t>
    </dgm:pt>
    <dgm:pt modelId="{01B04DB3-A7BC-4244-8A7C-99DC9397414A}" type="pres">
      <dgm:prSet presAssocID="{8AA287F2-7FA4-4620-9495-935984B5D1C6}" presName="root1" presStyleCnt="0"/>
      <dgm:spPr/>
    </dgm:pt>
    <dgm:pt modelId="{4B4B5A2B-C7F2-438B-98DE-F063B8BFC26B}" type="pres">
      <dgm:prSet presAssocID="{8AA287F2-7FA4-4620-9495-935984B5D1C6}" presName="LevelOneTextNode" presStyleLbl="node0" presStyleIdx="0" presStyleCnt="1" custScaleX="163934" custScaleY="215748">
        <dgm:presLayoutVars>
          <dgm:chPref val="3"/>
        </dgm:presLayoutVars>
      </dgm:prSet>
      <dgm:spPr/>
      <dgm:t>
        <a:bodyPr/>
        <a:lstStyle/>
        <a:p>
          <a:endParaRPr lang="zh-CN" altLang="en-US"/>
        </a:p>
      </dgm:t>
    </dgm:pt>
    <dgm:pt modelId="{DD1383E7-7366-49E1-8727-99AF28C39085}" type="pres">
      <dgm:prSet presAssocID="{8AA287F2-7FA4-4620-9495-935984B5D1C6}" presName="level2hierChild" presStyleCnt="0"/>
      <dgm:spPr/>
    </dgm:pt>
    <dgm:pt modelId="{F4CEC266-3CBA-44B1-A3D1-C3218D7A1A1F}" type="pres">
      <dgm:prSet presAssocID="{9304634B-AF59-442B-B906-6736BF8D2AF5}" presName="conn2-1" presStyleLbl="parChTrans1D2" presStyleIdx="0" presStyleCnt="3"/>
      <dgm:spPr/>
      <dgm:t>
        <a:bodyPr/>
        <a:lstStyle/>
        <a:p>
          <a:endParaRPr lang="zh-CN" altLang="en-US"/>
        </a:p>
      </dgm:t>
    </dgm:pt>
    <dgm:pt modelId="{C1110B67-6AAE-44FD-92EA-EC47D9BE91C2}" type="pres">
      <dgm:prSet presAssocID="{9304634B-AF59-442B-B906-6736BF8D2AF5}" presName="connTx" presStyleLbl="parChTrans1D2" presStyleIdx="0" presStyleCnt="3"/>
      <dgm:spPr/>
      <dgm:t>
        <a:bodyPr/>
        <a:lstStyle/>
        <a:p>
          <a:endParaRPr lang="zh-CN" altLang="en-US"/>
        </a:p>
      </dgm:t>
    </dgm:pt>
    <dgm:pt modelId="{80D01872-7EFB-4CCB-8CE3-413C7036E6CF}" type="pres">
      <dgm:prSet presAssocID="{35A7A0EE-9D54-45F7-9D87-B39515FDBCC4}" presName="root2" presStyleCnt="0"/>
      <dgm:spPr/>
    </dgm:pt>
    <dgm:pt modelId="{636493A9-4643-48E3-8456-F810ACDA984B}" type="pres">
      <dgm:prSet presAssocID="{35A7A0EE-9D54-45F7-9D87-B39515FDBCC4}" presName="LevelTwoTextNode" presStyleLbl="node2" presStyleIdx="0" presStyleCnt="3" custLinFactY="-40942" custLinFactNeighborX="-2838" custLinFactNeighborY="-100000">
        <dgm:presLayoutVars>
          <dgm:chPref val="3"/>
        </dgm:presLayoutVars>
      </dgm:prSet>
      <dgm:spPr/>
      <dgm:t>
        <a:bodyPr/>
        <a:lstStyle/>
        <a:p>
          <a:endParaRPr lang="zh-CN" altLang="en-US"/>
        </a:p>
      </dgm:t>
    </dgm:pt>
    <dgm:pt modelId="{DCB10CA2-BB04-486D-A6A9-4063721A72BF}" type="pres">
      <dgm:prSet presAssocID="{35A7A0EE-9D54-45F7-9D87-B39515FDBCC4}" presName="level3hierChild" presStyleCnt="0"/>
      <dgm:spPr/>
    </dgm:pt>
    <dgm:pt modelId="{03B4A0FF-C32F-4EF3-9294-1042BF103F11}" type="pres">
      <dgm:prSet presAssocID="{8E262F2F-4F96-4A74-9707-1F5E19DBABC8}" presName="conn2-1" presStyleLbl="parChTrans1D2" presStyleIdx="1" presStyleCnt="3"/>
      <dgm:spPr/>
      <dgm:t>
        <a:bodyPr/>
        <a:lstStyle/>
        <a:p>
          <a:endParaRPr lang="zh-CN" altLang="en-US"/>
        </a:p>
      </dgm:t>
    </dgm:pt>
    <dgm:pt modelId="{AAA83B22-733E-48FC-A4F6-D2346FA95A63}" type="pres">
      <dgm:prSet presAssocID="{8E262F2F-4F96-4A74-9707-1F5E19DBABC8}" presName="connTx" presStyleLbl="parChTrans1D2" presStyleIdx="1" presStyleCnt="3"/>
      <dgm:spPr/>
      <dgm:t>
        <a:bodyPr/>
        <a:lstStyle/>
        <a:p>
          <a:endParaRPr lang="zh-CN" altLang="en-US"/>
        </a:p>
      </dgm:t>
    </dgm:pt>
    <dgm:pt modelId="{F0C573B9-B76B-4E90-97C2-0B0D1A6B2FF1}" type="pres">
      <dgm:prSet presAssocID="{447A4552-9D29-4BAF-B757-61595C4A900B}" presName="root2" presStyleCnt="0"/>
      <dgm:spPr/>
    </dgm:pt>
    <dgm:pt modelId="{58B40A2D-F679-41F6-B968-5ED1EA7FBC77}" type="pres">
      <dgm:prSet presAssocID="{447A4552-9D29-4BAF-B757-61595C4A900B}" presName="LevelTwoTextNode" presStyleLbl="node2" presStyleIdx="1" presStyleCnt="3" custLinFactY="76634" custLinFactNeighborX="1431" custLinFactNeighborY="100000">
        <dgm:presLayoutVars>
          <dgm:chPref val="3"/>
        </dgm:presLayoutVars>
      </dgm:prSet>
      <dgm:spPr/>
      <dgm:t>
        <a:bodyPr/>
        <a:lstStyle/>
        <a:p>
          <a:endParaRPr lang="zh-CN" altLang="en-US"/>
        </a:p>
      </dgm:t>
    </dgm:pt>
    <dgm:pt modelId="{78FF9D7B-4119-4905-9245-BB60C96B3A9D}" type="pres">
      <dgm:prSet presAssocID="{447A4552-9D29-4BAF-B757-61595C4A900B}" presName="level3hierChild" presStyleCnt="0"/>
      <dgm:spPr/>
    </dgm:pt>
    <dgm:pt modelId="{AB76BE3E-7F8A-44C5-BF45-B355ACC3DBC2}" type="pres">
      <dgm:prSet presAssocID="{A3C996A9-E7A0-491B-B439-2D2C522B65D1}" presName="conn2-1" presStyleLbl="parChTrans1D2" presStyleIdx="2" presStyleCnt="3"/>
      <dgm:spPr/>
      <dgm:t>
        <a:bodyPr/>
        <a:lstStyle/>
        <a:p>
          <a:endParaRPr lang="zh-CN" altLang="en-US"/>
        </a:p>
      </dgm:t>
    </dgm:pt>
    <dgm:pt modelId="{F32B13AB-8A43-4F69-9188-8E1BB07B21B9}" type="pres">
      <dgm:prSet presAssocID="{A3C996A9-E7A0-491B-B439-2D2C522B65D1}" presName="connTx" presStyleLbl="parChTrans1D2" presStyleIdx="2" presStyleCnt="3"/>
      <dgm:spPr/>
      <dgm:t>
        <a:bodyPr/>
        <a:lstStyle/>
        <a:p>
          <a:endParaRPr lang="zh-CN" altLang="en-US"/>
        </a:p>
      </dgm:t>
    </dgm:pt>
    <dgm:pt modelId="{D9AD227F-4AB9-4FAF-8148-69AA5837348A}" type="pres">
      <dgm:prSet presAssocID="{0E96A22D-102E-4344-AC7C-4310477556D1}" presName="root2" presStyleCnt="0"/>
      <dgm:spPr/>
    </dgm:pt>
    <dgm:pt modelId="{BC409732-AD3B-4F8E-81CB-0F5B7E966999}" type="pres">
      <dgm:prSet presAssocID="{0E96A22D-102E-4344-AC7C-4310477556D1}" presName="LevelTwoTextNode" presStyleLbl="node2" presStyleIdx="2" presStyleCnt="3" custLinFactY="157860" custLinFactNeighborX="-6797" custLinFactNeighborY="200000">
        <dgm:presLayoutVars>
          <dgm:chPref val="3"/>
        </dgm:presLayoutVars>
      </dgm:prSet>
      <dgm:spPr/>
      <dgm:t>
        <a:bodyPr/>
        <a:lstStyle/>
        <a:p>
          <a:endParaRPr lang="zh-CN" altLang="en-US"/>
        </a:p>
      </dgm:t>
    </dgm:pt>
    <dgm:pt modelId="{ADD179CE-124E-463A-8CC0-06392B64958E}" type="pres">
      <dgm:prSet presAssocID="{0E96A22D-102E-4344-AC7C-4310477556D1}" presName="level3hierChild" presStyleCnt="0"/>
      <dgm:spPr/>
    </dgm:pt>
  </dgm:ptLst>
  <dgm:cxnLst>
    <dgm:cxn modelId="{E584C543-1777-448C-98CD-7AE59C245F7A}" type="presOf" srcId="{F8336CEE-04AA-4338-BCF4-D10956F9DA0B}" destId="{AE45DA96-C9E1-4992-A65B-67D12AEC476E}" srcOrd="0" destOrd="0" presId="urn:microsoft.com/office/officeart/2005/8/layout/hierarchy2"/>
    <dgm:cxn modelId="{E53A20B6-8CB5-43AD-975B-F8844BE9EE76}" type="presOf" srcId="{A3C996A9-E7A0-491B-B439-2D2C522B65D1}" destId="{F32B13AB-8A43-4F69-9188-8E1BB07B21B9}" srcOrd="1" destOrd="0" presId="urn:microsoft.com/office/officeart/2005/8/layout/hierarchy2"/>
    <dgm:cxn modelId="{9469D656-1D4F-4DBE-BE85-66BF82F918D0}" srcId="{8AA287F2-7FA4-4620-9495-935984B5D1C6}" destId="{35A7A0EE-9D54-45F7-9D87-B39515FDBCC4}" srcOrd="0" destOrd="0" parTransId="{9304634B-AF59-442B-B906-6736BF8D2AF5}" sibTransId="{5BA9D9D2-A3C6-42B3-ABEA-4DCA1F15B4F7}"/>
    <dgm:cxn modelId="{62DD5414-B318-4C11-90F6-7A6579EAD55D}" type="presOf" srcId="{35A7A0EE-9D54-45F7-9D87-B39515FDBCC4}" destId="{636493A9-4643-48E3-8456-F810ACDA984B}" srcOrd="0" destOrd="0" presId="urn:microsoft.com/office/officeart/2005/8/layout/hierarchy2"/>
    <dgm:cxn modelId="{344EE882-EA09-4BFB-86AD-C71D7EF27C3B}" type="presOf" srcId="{447A4552-9D29-4BAF-B757-61595C4A900B}" destId="{58B40A2D-F679-41F6-B968-5ED1EA7FBC77}" srcOrd="0" destOrd="0" presId="urn:microsoft.com/office/officeart/2005/8/layout/hierarchy2"/>
    <dgm:cxn modelId="{80686DD1-79BE-4269-9A1D-DCBEF15339A4}" srcId="{F8336CEE-04AA-4338-BCF4-D10956F9DA0B}" destId="{8AA287F2-7FA4-4620-9495-935984B5D1C6}" srcOrd="0" destOrd="0" parTransId="{49C64402-2875-4B2C-BE52-34B4458C9EC7}" sibTransId="{96C5042F-5EFA-4AD4-BC0D-B5CB5DDE8ECE}"/>
    <dgm:cxn modelId="{D4162883-8112-437E-B282-84FA03CDC36D}" type="presOf" srcId="{9304634B-AF59-442B-B906-6736BF8D2AF5}" destId="{F4CEC266-3CBA-44B1-A3D1-C3218D7A1A1F}" srcOrd="0" destOrd="0" presId="urn:microsoft.com/office/officeart/2005/8/layout/hierarchy2"/>
    <dgm:cxn modelId="{AA006BA2-DE8F-4982-BA81-554C6BF3BED4}" type="presOf" srcId="{8E262F2F-4F96-4A74-9707-1F5E19DBABC8}" destId="{03B4A0FF-C32F-4EF3-9294-1042BF103F11}" srcOrd="0" destOrd="0" presId="urn:microsoft.com/office/officeart/2005/8/layout/hierarchy2"/>
    <dgm:cxn modelId="{8FB26D77-1E8F-473F-9A2D-4BE67568932D}" type="presOf" srcId="{8E262F2F-4F96-4A74-9707-1F5E19DBABC8}" destId="{AAA83B22-733E-48FC-A4F6-D2346FA95A63}" srcOrd="1" destOrd="0" presId="urn:microsoft.com/office/officeart/2005/8/layout/hierarchy2"/>
    <dgm:cxn modelId="{655942CD-7770-4EA6-A7C0-472F5E4E7172}" type="presOf" srcId="{8AA287F2-7FA4-4620-9495-935984B5D1C6}" destId="{4B4B5A2B-C7F2-438B-98DE-F063B8BFC26B}" srcOrd="0" destOrd="0" presId="urn:microsoft.com/office/officeart/2005/8/layout/hierarchy2"/>
    <dgm:cxn modelId="{A34FE60A-DCF3-4515-BE17-6A7F834113E5}" type="presOf" srcId="{A3C996A9-E7A0-491B-B439-2D2C522B65D1}" destId="{AB76BE3E-7F8A-44C5-BF45-B355ACC3DBC2}" srcOrd="0" destOrd="0" presId="urn:microsoft.com/office/officeart/2005/8/layout/hierarchy2"/>
    <dgm:cxn modelId="{42E5E235-AF36-4AD2-8397-52CFC06DEB85}" srcId="{8AA287F2-7FA4-4620-9495-935984B5D1C6}" destId="{0E96A22D-102E-4344-AC7C-4310477556D1}" srcOrd="2" destOrd="0" parTransId="{A3C996A9-E7A0-491B-B439-2D2C522B65D1}" sibTransId="{CB4A2032-B720-49C4-A322-1C40643A540F}"/>
    <dgm:cxn modelId="{EAB53DA8-A9B2-439A-8B21-CC87621BD077}" type="presOf" srcId="{9304634B-AF59-442B-B906-6736BF8D2AF5}" destId="{C1110B67-6AAE-44FD-92EA-EC47D9BE91C2}" srcOrd="1" destOrd="0" presId="urn:microsoft.com/office/officeart/2005/8/layout/hierarchy2"/>
    <dgm:cxn modelId="{B15D373D-3B2B-47A8-9F8F-5B34F8665686}" type="presOf" srcId="{0E96A22D-102E-4344-AC7C-4310477556D1}" destId="{BC409732-AD3B-4F8E-81CB-0F5B7E966999}" srcOrd="0" destOrd="0" presId="urn:microsoft.com/office/officeart/2005/8/layout/hierarchy2"/>
    <dgm:cxn modelId="{9F8D9E8F-9F6F-433F-A8A0-8D82F8423736}" srcId="{8AA287F2-7FA4-4620-9495-935984B5D1C6}" destId="{447A4552-9D29-4BAF-B757-61595C4A900B}" srcOrd="1" destOrd="0" parTransId="{8E262F2F-4F96-4A74-9707-1F5E19DBABC8}" sibTransId="{D676481B-D8FB-40CB-961C-4277EAD36E2F}"/>
    <dgm:cxn modelId="{3B69DBA9-F98D-4CC7-8A86-815AB4B0031F}" type="presParOf" srcId="{AE45DA96-C9E1-4992-A65B-67D12AEC476E}" destId="{01B04DB3-A7BC-4244-8A7C-99DC9397414A}" srcOrd="0" destOrd="0" presId="urn:microsoft.com/office/officeart/2005/8/layout/hierarchy2"/>
    <dgm:cxn modelId="{CC880AD1-6F1B-44B3-BD85-697DD667474B}" type="presParOf" srcId="{01B04DB3-A7BC-4244-8A7C-99DC9397414A}" destId="{4B4B5A2B-C7F2-438B-98DE-F063B8BFC26B}" srcOrd="0" destOrd="0" presId="urn:microsoft.com/office/officeart/2005/8/layout/hierarchy2"/>
    <dgm:cxn modelId="{40DB7E49-1BA6-4AC3-B2B2-3D0F61B68549}" type="presParOf" srcId="{01B04DB3-A7BC-4244-8A7C-99DC9397414A}" destId="{DD1383E7-7366-49E1-8727-99AF28C39085}" srcOrd="1" destOrd="0" presId="urn:microsoft.com/office/officeart/2005/8/layout/hierarchy2"/>
    <dgm:cxn modelId="{209C7FD5-D1C3-4830-A59E-521C69376F12}" type="presParOf" srcId="{DD1383E7-7366-49E1-8727-99AF28C39085}" destId="{F4CEC266-3CBA-44B1-A3D1-C3218D7A1A1F}" srcOrd="0" destOrd="0" presId="urn:microsoft.com/office/officeart/2005/8/layout/hierarchy2"/>
    <dgm:cxn modelId="{6730C246-0C62-420A-B9FB-CFBFABAB1EEE}" type="presParOf" srcId="{F4CEC266-3CBA-44B1-A3D1-C3218D7A1A1F}" destId="{C1110B67-6AAE-44FD-92EA-EC47D9BE91C2}" srcOrd="0" destOrd="0" presId="urn:microsoft.com/office/officeart/2005/8/layout/hierarchy2"/>
    <dgm:cxn modelId="{24E8AB88-F0FD-4C1C-8253-CC914AA64A31}" type="presParOf" srcId="{DD1383E7-7366-49E1-8727-99AF28C39085}" destId="{80D01872-7EFB-4CCB-8CE3-413C7036E6CF}" srcOrd="1" destOrd="0" presId="urn:microsoft.com/office/officeart/2005/8/layout/hierarchy2"/>
    <dgm:cxn modelId="{90A0DEB1-B171-405C-981B-5454C3643A8C}" type="presParOf" srcId="{80D01872-7EFB-4CCB-8CE3-413C7036E6CF}" destId="{636493A9-4643-48E3-8456-F810ACDA984B}" srcOrd="0" destOrd="0" presId="urn:microsoft.com/office/officeart/2005/8/layout/hierarchy2"/>
    <dgm:cxn modelId="{F7D2D443-A2EA-44DB-8BAF-9B57088F61A9}" type="presParOf" srcId="{80D01872-7EFB-4CCB-8CE3-413C7036E6CF}" destId="{DCB10CA2-BB04-486D-A6A9-4063721A72BF}" srcOrd="1" destOrd="0" presId="urn:microsoft.com/office/officeart/2005/8/layout/hierarchy2"/>
    <dgm:cxn modelId="{90F9CF67-F651-48DD-90B6-CBA188086C81}" type="presParOf" srcId="{DD1383E7-7366-49E1-8727-99AF28C39085}" destId="{03B4A0FF-C32F-4EF3-9294-1042BF103F11}" srcOrd="2" destOrd="0" presId="urn:microsoft.com/office/officeart/2005/8/layout/hierarchy2"/>
    <dgm:cxn modelId="{03C24FC5-BB53-4AA2-92DC-84357CFEE6C7}" type="presParOf" srcId="{03B4A0FF-C32F-4EF3-9294-1042BF103F11}" destId="{AAA83B22-733E-48FC-A4F6-D2346FA95A63}" srcOrd="0" destOrd="0" presId="urn:microsoft.com/office/officeart/2005/8/layout/hierarchy2"/>
    <dgm:cxn modelId="{4FB5866E-140A-4C43-967D-8D5B9D00F004}" type="presParOf" srcId="{DD1383E7-7366-49E1-8727-99AF28C39085}" destId="{F0C573B9-B76B-4E90-97C2-0B0D1A6B2FF1}" srcOrd="3" destOrd="0" presId="urn:microsoft.com/office/officeart/2005/8/layout/hierarchy2"/>
    <dgm:cxn modelId="{AE8AB0A0-9CB3-41CD-9A4F-BB7E90C75EA3}" type="presParOf" srcId="{F0C573B9-B76B-4E90-97C2-0B0D1A6B2FF1}" destId="{58B40A2D-F679-41F6-B968-5ED1EA7FBC77}" srcOrd="0" destOrd="0" presId="urn:microsoft.com/office/officeart/2005/8/layout/hierarchy2"/>
    <dgm:cxn modelId="{47FD3707-567C-45CF-AE20-872CBDF71F83}" type="presParOf" srcId="{F0C573B9-B76B-4E90-97C2-0B0D1A6B2FF1}" destId="{78FF9D7B-4119-4905-9245-BB60C96B3A9D}" srcOrd="1" destOrd="0" presId="urn:microsoft.com/office/officeart/2005/8/layout/hierarchy2"/>
    <dgm:cxn modelId="{B6EAB65E-4CB8-40EC-A101-903381D52A2E}" type="presParOf" srcId="{DD1383E7-7366-49E1-8727-99AF28C39085}" destId="{AB76BE3E-7F8A-44C5-BF45-B355ACC3DBC2}" srcOrd="4" destOrd="0" presId="urn:microsoft.com/office/officeart/2005/8/layout/hierarchy2"/>
    <dgm:cxn modelId="{B953A85C-7EA2-46EF-AB4A-6E9542C6C54A}" type="presParOf" srcId="{AB76BE3E-7F8A-44C5-BF45-B355ACC3DBC2}" destId="{F32B13AB-8A43-4F69-9188-8E1BB07B21B9}" srcOrd="0" destOrd="0" presId="urn:microsoft.com/office/officeart/2005/8/layout/hierarchy2"/>
    <dgm:cxn modelId="{8EC1D379-95CB-44E6-BB7E-B03EC79F9886}" type="presParOf" srcId="{DD1383E7-7366-49E1-8727-99AF28C39085}" destId="{D9AD227F-4AB9-4FAF-8148-69AA5837348A}" srcOrd="5" destOrd="0" presId="urn:microsoft.com/office/officeart/2005/8/layout/hierarchy2"/>
    <dgm:cxn modelId="{BF149693-D02E-45DF-9A1E-7478F988D3FF}" type="presParOf" srcId="{D9AD227F-4AB9-4FAF-8148-69AA5837348A}" destId="{BC409732-AD3B-4F8E-81CB-0F5B7E966999}" srcOrd="0" destOrd="0" presId="urn:microsoft.com/office/officeart/2005/8/layout/hierarchy2"/>
    <dgm:cxn modelId="{50005FFF-34F4-4A18-9E4B-129864F8B45C}" type="presParOf" srcId="{D9AD227F-4AB9-4FAF-8148-69AA5837348A}" destId="{ADD179CE-124E-463A-8CC0-06392B64958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336CEE-04AA-4338-BCF4-D10956F9DA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AA287F2-7FA4-4620-9495-935984B5D1C6}">
      <dgm:prSet phldrT="[文本]" custT="1"/>
      <dgm:spPr>
        <a:solidFill>
          <a:schemeClr val="bg1"/>
        </a:solidFill>
      </dgm:spPr>
      <dgm:t>
        <a:bodyPr/>
        <a:lstStyle/>
        <a:p>
          <a:r>
            <a:rPr lang="zh-CN" altLang="en-US" sz="3200" b="1" dirty="0" smtClean="0">
              <a:solidFill>
                <a:srgbClr val="FF0000"/>
              </a:solidFill>
            </a:rPr>
            <a:t>④资助</a:t>
          </a:r>
          <a:endParaRPr lang="en-US" altLang="zh-CN" sz="3200" b="1" dirty="0" smtClean="0">
            <a:solidFill>
              <a:srgbClr val="FF0000"/>
            </a:solidFill>
          </a:endParaRPr>
        </a:p>
        <a:p>
          <a:r>
            <a:rPr lang="zh-CN" altLang="en-US" sz="3200" b="1" dirty="0" smtClean="0">
              <a:solidFill>
                <a:srgbClr val="FF0000"/>
              </a:solidFill>
            </a:rPr>
            <a:t>三方式</a:t>
          </a:r>
          <a:endParaRPr lang="zh-CN" altLang="en-US" sz="3200" b="1" dirty="0">
            <a:solidFill>
              <a:srgbClr val="FF0000"/>
            </a:solidFill>
          </a:endParaRPr>
        </a:p>
      </dgm:t>
    </dgm:pt>
    <dgm:pt modelId="{49C64402-2875-4B2C-BE52-34B4458C9EC7}" type="parTrans" cxnId="{80686DD1-79BE-4269-9A1D-DCBEF15339A4}">
      <dgm:prSet/>
      <dgm:spPr/>
      <dgm:t>
        <a:bodyPr/>
        <a:lstStyle/>
        <a:p>
          <a:endParaRPr lang="zh-CN" altLang="en-US" sz="3200">
            <a:solidFill>
              <a:srgbClr val="FF0000"/>
            </a:solidFill>
          </a:endParaRPr>
        </a:p>
      </dgm:t>
    </dgm:pt>
    <dgm:pt modelId="{96C5042F-5EFA-4AD4-BC0D-B5CB5DDE8ECE}" type="sibTrans" cxnId="{80686DD1-79BE-4269-9A1D-DCBEF15339A4}">
      <dgm:prSet/>
      <dgm:spPr/>
      <dgm:t>
        <a:bodyPr/>
        <a:lstStyle/>
        <a:p>
          <a:endParaRPr lang="zh-CN" altLang="en-US" sz="3200">
            <a:solidFill>
              <a:srgbClr val="FF0000"/>
            </a:solidFill>
          </a:endParaRPr>
        </a:p>
      </dgm:t>
    </dgm:pt>
    <dgm:pt modelId="{35A7A0EE-9D54-45F7-9D87-B39515FDBCC4}">
      <dgm:prSet phldrT="[文本]" custT="1"/>
      <dgm:spPr>
        <a:solidFill>
          <a:srgbClr val="FFFF00"/>
        </a:solidFill>
      </dgm:spPr>
      <dgm:t>
        <a:bodyPr/>
        <a:lstStyle/>
        <a:p>
          <a:r>
            <a:rPr lang="zh-CN" altLang="en-US" sz="3200" b="1" dirty="0" smtClean="0">
              <a:solidFill>
                <a:srgbClr val="3333FF"/>
              </a:solidFill>
            </a:rPr>
            <a:t>立项先拨款</a:t>
          </a:r>
          <a:endParaRPr lang="zh-CN" altLang="en-US" sz="3200" b="1" dirty="0">
            <a:solidFill>
              <a:srgbClr val="3333FF"/>
            </a:solidFill>
          </a:endParaRPr>
        </a:p>
      </dgm:t>
    </dgm:pt>
    <dgm:pt modelId="{9304634B-AF59-442B-B906-6736BF8D2AF5}" type="parTrans" cxnId="{9469D656-1D4F-4DBE-BE85-66BF82F918D0}">
      <dgm:prSet custT="1"/>
      <dgm:spPr/>
      <dgm:t>
        <a:bodyPr/>
        <a:lstStyle/>
        <a:p>
          <a:endParaRPr lang="zh-CN" altLang="en-US" sz="3200">
            <a:solidFill>
              <a:srgbClr val="FF0000"/>
            </a:solidFill>
          </a:endParaRPr>
        </a:p>
      </dgm:t>
    </dgm:pt>
    <dgm:pt modelId="{5BA9D9D2-A3C6-42B3-ABEA-4DCA1F15B4F7}" type="sibTrans" cxnId="{9469D656-1D4F-4DBE-BE85-66BF82F918D0}">
      <dgm:prSet/>
      <dgm:spPr/>
      <dgm:t>
        <a:bodyPr/>
        <a:lstStyle/>
        <a:p>
          <a:endParaRPr lang="zh-CN" altLang="en-US" sz="3200">
            <a:solidFill>
              <a:srgbClr val="FF0000"/>
            </a:solidFill>
          </a:endParaRPr>
        </a:p>
      </dgm:t>
    </dgm:pt>
    <dgm:pt modelId="{447A4552-9D29-4BAF-B757-61595C4A900B}">
      <dgm:prSet phldrT="[文本]" custT="1"/>
      <dgm:spPr>
        <a:solidFill>
          <a:srgbClr val="FFFF00"/>
        </a:solidFill>
      </dgm:spPr>
      <dgm:t>
        <a:bodyPr/>
        <a:lstStyle/>
        <a:p>
          <a:r>
            <a:rPr lang="zh-CN" altLang="en-US" sz="3200" dirty="0" smtClean="0">
              <a:solidFill>
                <a:srgbClr val="FF0000"/>
              </a:solidFill>
            </a:rPr>
            <a:t>财政后补助</a:t>
          </a:r>
          <a:endParaRPr lang="en-US" altLang="zh-CN" sz="3200" dirty="0" smtClean="0">
            <a:solidFill>
              <a:srgbClr val="FF0000"/>
            </a:solidFill>
          </a:endParaRPr>
        </a:p>
        <a:p>
          <a:r>
            <a:rPr lang="en-US" altLang="zh-CN" sz="2400" dirty="0" smtClean="0">
              <a:solidFill>
                <a:srgbClr val="3333FF"/>
              </a:solidFill>
            </a:rPr>
            <a:t>【</a:t>
          </a:r>
          <a:r>
            <a:rPr lang="zh-CN" altLang="en-US" sz="2400" dirty="0" smtClean="0">
              <a:solidFill>
                <a:srgbClr val="3333FF"/>
              </a:solidFill>
            </a:rPr>
            <a:t>后拨款、奖励、购买</a:t>
          </a:r>
          <a:r>
            <a:rPr lang="en-US" altLang="zh-CN" sz="2400" dirty="0" smtClean="0">
              <a:solidFill>
                <a:srgbClr val="3333FF"/>
              </a:solidFill>
            </a:rPr>
            <a:t>】</a:t>
          </a:r>
          <a:endParaRPr lang="zh-CN" altLang="en-US" sz="2400" dirty="0">
            <a:solidFill>
              <a:srgbClr val="3333FF"/>
            </a:solidFill>
          </a:endParaRPr>
        </a:p>
      </dgm:t>
    </dgm:pt>
    <dgm:pt modelId="{8E262F2F-4F96-4A74-9707-1F5E19DBABC8}" type="parTrans" cxnId="{9F8D9E8F-9F6F-433F-A8A0-8D82F8423736}">
      <dgm:prSet custT="1"/>
      <dgm:spPr/>
      <dgm:t>
        <a:bodyPr/>
        <a:lstStyle/>
        <a:p>
          <a:endParaRPr lang="zh-CN" altLang="en-US" sz="3200">
            <a:solidFill>
              <a:srgbClr val="FF0000"/>
            </a:solidFill>
          </a:endParaRPr>
        </a:p>
      </dgm:t>
    </dgm:pt>
    <dgm:pt modelId="{D676481B-D8FB-40CB-961C-4277EAD36E2F}" type="sibTrans" cxnId="{9F8D9E8F-9F6F-433F-A8A0-8D82F8423736}">
      <dgm:prSet/>
      <dgm:spPr/>
      <dgm:t>
        <a:bodyPr/>
        <a:lstStyle/>
        <a:p>
          <a:endParaRPr lang="zh-CN" altLang="en-US" sz="3200">
            <a:solidFill>
              <a:srgbClr val="FF0000"/>
            </a:solidFill>
          </a:endParaRPr>
        </a:p>
      </dgm:t>
    </dgm:pt>
    <dgm:pt modelId="{0E96A22D-102E-4344-AC7C-4310477556D1}">
      <dgm:prSet custT="1"/>
      <dgm:spPr>
        <a:solidFill>
          <a:srgbClr val="FFFF00"/>
        </a:solidFill>
      </dgm:spPr>
      <dgm:t>
        <a:bodyPr/>
        <a:lstStyle/>
        <a:p>
          <a:r>
            <a:rPr lang="zh-CN" altLang="en-US" sz="3200" b="1" dirty="0" smtClean="0">
              <a:solidFill>
                <a:srgbClr val="FF0000"/>
              </a:solidFill>
            </a:rPr>
            <a:t>设立引导或种子基金</a:t>
          </a:r>
          <a:endParaRPr lang="zh-CN" altLang="en-US" sz="3200" b="1" dirty="0">
            <a:solidFill>
              <a:srgbClr val="FF0000"/>
            </a:solidFill>
          </a:endParaRPr>
        </a:p>
      </dgm:t>
    </dgm:pt>
    <dgm:pt modelId="{A3C996A9-E7A0-491B-B439-2D2C522B65D1}" type="parTrans" cxnId="{42E5E235-AF36-4AD2-8397-52CFC06DEB85}">
      <dgm:prSet custT="1"/>
      <dgm:spPr/>
      <dgm:t>
        <a:bodyPr/>
        <a:lstStyle/>
        <a:p>
          <a:endParaRPr lang="zh-CN" altLang="en-US" sz="3200">
            <a:latin typeface="华文楷体" pitchFamily="2" charset="-122"/>
            <a:ea typeface="华文楷体" pitchFamily="2" charset="-122"/>
          </a:endParaRPr>
        </a:p>
      </dgm:t>
    </dgm:pt>
    <dgm:pt modelId="{CB4A2032-B720-49C4-A322-1C40643A540F}" type="sibTrans" cxnId="{42E5E235-AF36-4AD2-8397-52CFC06DEB85}">
      <dgm:prSet/>
      <dgm:spPr/>
      <dgm:t>
        <a:bodyPr/>
        <a:lstStyle/>
        <a:p>
          <a:endParaRPr lang="zh-CN" altLang="en-US" sz="3200"/>
        </a:p>
      </dgm:t>
    </dgm:pt>
    <dgm:pt modelId="{AE45DA96-C9E1-4992-A65B-67D12AEC476E}" type="pres">
      <dgm:prSet presAssocID="{F8336CEE-04AA-4338-BCF4-D10956F9DA0B}" presName="diagram" presStyleCnt="0">
        <dgm:presLayoutVars>
          <dgm:chPref val="1"/>
          <dgm:dir/>
          <dgm:animOne val="branch"/>
          <dgm:animLvl val="lvl"/>
          <dgm:resizeHandles val="exact"/>
        </dgm:presLayoutVars>
      </dgm:prSet>
      <dgm:spPr/>
      <dgm:t>
        <a:bodyPr/>
        <a:lstStyle/>
        <a:p>
          <a:endParaRPr lang="zh-CN" altLang="en-US"/>
        </a:p>
      </dgm:t>
    </dgm:pt>
    <dgm:pt modelId="{01B04DB3-A7BC-4244-8A7C-99DC9397414A}" type="pres">
      <dgm:prSet presAssocID="{8AA287F2-7FA4-4620-9495-935984B5D1C6}" presName="root1" presStyleCnt="0"/>
      <dgm:spPr/>
    </dgm:pt>
    <dgm:pt modelId="{4B4B5A2B-C7F2-438B-98DE-F063B8BFC26B}" type="pres">
      <dgm:prSet presAssocID="{8AA287F2-7FA4-4620-9495-935984B5D1C6}" presName="LevelOneTextNode" presStyleLbl="node0" presStyleIdx="0" presStyleCnt="1" custScaleX="62487" custScaleY="215748">
        <dgm:presLayoutVars>
          <dgm:chPref val="3"/>
        </dgm:presLayoutVars>
      </dgm:prSet>
      <dgm:spPr/>
      <dgm:t>
        <a:bodyPr/>
        <a:lstStyle/>
        <a:p>
          <a:endParaRPr lang="zh-CN" altLang="en-US"/>
        </a:p>
      </dgm:t>
    </dgm:pt>
    <dgm:pt modelId="{DD1383E7-7366-49E1-8727-99AF28C39085}" type="pres">
      <dgm:prSet presAssocID="{8AA287F2-7FA4-4620-9495-935984B5D1C6}" presName="level2hierChild" presStyleCnt="0"/>
      <dgm:spPr/>
    </dgm:pt>
    <dgm:pt modelId="{F4CEC266-3CBA-44B1-A3D1-C3218D7A1A1F}" type="pres">
      <dgm:prSet presAssocID="{9304634B-AF59-442B-B906-6736BF8D2AF5}" presName="conn2-1" presStyleLbl="parChTrans1D2" presStyleIdx="0" presStyleCnt="3"/>
      <dgm:spPr/>
      <dgm:t>
        <a:bodyPr/>
        <a:lstStyle/>
        <a:p>
          <a:endParaRPr lang="zh-CN" altLang="en-US"/>
        </a:p>
      </dgm:t>
    </dgm:pt>
    <dgm:pt modelId="{C1110B67-6AAE-44FD-92EA-EC47D9BE91C2}" type="pres">
      <dgm:prSet presAssocID="{9304634B-AF59-442B-B906-6736BF8D2AF5}" presName="connTx" presStyleLbl="parChTrans1D2" presStyleIdx="0" presStyleCnt="3"/>
      <dgm:spPr/>
      <dgm:t>
        <a:bodyPr/>
        <a:lstStyle/>
        <a:p>
          <a:endParaRPr lang="zh-CN" altLang="en-US"/>
        </a:p>
      </dgm:t>
    </dgm:pt>
    <dgm:pt modelId="{80D01872-7EFB-4CCB-8CE3-413C7036E6CF}" type="pres">
      <dgm:prSet presAssocID="{35A7A0EE-9D54-45F7-9D87-B39515FDBCC4}" presName="root2" presStyleCnt="0"/>
      <dgm:spPr/>
    </dgm:pt>
    <dgm:pt modelId="{636493A9-4643-48E3-8456-F810ACDA984B}" type="pres">
      <dgm:prSet presAssocID="{35A7A0EE-9D54-45F7-9D87-B39515FDBCC4}" presName="LevelTwoTextNode" presStyleLbl="node2" presStyleIdx="0" presStyleCnt="3" custScaleY="43087" custLinFactY="-40942" custLinFactNeighborX="-2838" custLinFactNeighborY="-100000">
        <dgm:presLayoutVars>
          <dgm:chPref val="3"/>
        </dgm:presLayoutVars>
      </dgm:prSet>
      <dgm:spPr/>
      <dgm:t>
        <a:bodyPr/>
        <a:lstStyle/>
        <a:p>
          <a:endParaRPr lang="zh-CN" altLang="en-US"/>
        </a:p>
      </dgm:t>
    </dgm:pt>
    <dgm:pt modelId="{DCB10CA2-BB04-486D-A6A9-4063721A72BF}" type="pres">
      <dgm:prSet presAssocID="{35A7A0EE-9D54-45F7-9D87-B39515FDBCC4}" presName="level3hierChild" presStyleCnt="0"/>
      <dgm:spPr/>
    </dgm:pt>
    <dgm:pt modelId="{03B4A0FF-C32F-4EF3-9294-1042BF103F11}" type="pres">
      <dgm:prSet presAssocID="{8E262F2F-4F96-4A74-9707-1F5E19DBABC8}" presName="conn2-1" presStyleLbl="parChTrans1D2" presStyleIdx="1" presStyleCnt="3"/>
      <dgm:spPr/>
      <dgm:t>
        <a:bodyPr/>
        <a:lstStyle/>
        <a:p>
          <a:endParaRPr lang="zh-CN" altLang="en-US"/>
        </a:p>
      </dgm:t>
    </dgm:pt>
    <dgm:pt modelId="{AAA83B22-733E-48FC-A4F6-D2346FA95A63}" type="pres">
      <dgm:prSet presAssocID="{8E262F2F-4F96-4A74-9707-1F5E19DBABC8}" presName="connTx" presStyleLbl="parChTrans1D2" presStyleIdx="1" presStyleCnt="3"/>
      <dgm:spPr/>
      <dgm:t>
        <a:bodyPr/>
        <a:lstStyle/>
        <a:p>
          <a:endParaRPr lang="zh-CN" altLang="en-US"/>
        </a:p>
      </dgm:t>
    </dgm:pt>
    <dgm:pt modelId="{F0C573B9-B76B-4E90-97C2-0B0D1A6B2FF1}" type="pres">
      <dgm:prSet presAssocID="{447A4552-9D29-4BAF-B757-61595C4A900B}" presName="root2" presStyleCnt="0"/>
      <dgm:spPr/>
    </dgm:pt>
    <dgm:pt modelId="{58B40A2D-F679-41F6-B968-5ED1EA7FBC77}" type="pres">
      <dgm:prSet presAssocID="{447A4552-9D29-4BAF-B757-61595C4A900B}" presName="LevelTwoTextNode" presStyleLbl="node2" presStyleIdx="1" presStyleCnt="3">
        <dgm:presLayoutVars>
          <dgm:chPref val="3"/>
        </dgm:presLayoutVars>
      </dgm:prSet>
      <dgm:spPr/>
      <dgm:t>
        <a:bodyPr/>
        <a:lstStyle/>
        <a:p>
          <a:endParaRPr lang="zh-CN" altLang="en-US"/>
        </a:p>
      </dgm:t>
    </dgm:pt>
    <dgm:pt modelId="{78FF9D7B-4119-4905-9245-BB60C96B3A9D}" type="pres">
      <dgm:prSet presAssocID="{447A4552-9D29-4BAF-B757-61595C4A900B}" presName="level3hierChild" presStyleCnt="0"/>
      <dgm:spPr/>
    </dgm:pt>
    <dgm:pt modelId="{AB76BE3E-7F8A-44C5-BF45-B355ACC3DBC2}" type="pres">
      <dgm:prSet presAssocID="{A3C996A9-E7A0-491B-B439-2D2C522B65D1}" presName="conn2-1" presStyleLbl="parChTrans1D2" presStyleIdx="2" presStyleCnt="3"/>
      <dgm:spPr/>
      <dgm:t>
        <a:bodyPr/>
        <a:lstStyle/>
        <a:p>
          <a:endParaRPr lang="zh-CN" altLang="en-US"/>
        </a:p>
      </dgm:t>
    </dgm:pt>
    <dgm:pt modelId="{F32B13AB-8A43-4F69-9188-8E1BB07B21B9}" type="pres">
      <dgm:prSet presAssocID="{A3C996A9-E7A0-491B-B439-2D2C522B65D1}" presName="connTx" presStyleLbl="parChTrans1D2" presStyleIdx="2" presStyleCnt="3"/>
      <dgm:spPr/>
      <dgm:t>
        <a:bodyPr/>
        <a:lstStyle/>
        <a:p>
          <a:endParaRPr lang="zh-CN" altLang="en-US"/>
        </a:p>
      </dgm:t>
    </dgm:pt>
    <dgm:pt modelId="{D9AD227F-4AB9-4FAF-8148-69AA5837348A}" type="pres">
      <dgm:prSet presAssocID="{0E96A22D-102E-4344-AC7C-4310477556D1}" presName="root2" presStyleCnt="0"/>
      <dgm:spPr/>
    </dgm:pt>
    <dgm:pt modelId="{BC409732-AD3B-4F8E-81CB-0F5B7E966999}" type="pres">
      <dgm:prSet presAssocID="{0E96A22D-102E-4344-AC7C-4310477556D1}" presName="LevelTwoTextNode" presStyleLbl="node2" presStyleIdx="2" presStyleCnt="3" custScaleY="61203" custLinFactY="99782" custLinFactNeighborX="2065" custLinFactNeighborY="100000">
        <dgm:presLayoutVars>
          <dgm:chPref val="3"/>
        </dgm:presLayoutVars>
      </dgm:prSet>
      <dgm:spPr/>
      <dgm:t>
        <a:bodyPr/>
        <a:lstStyle/>
        <a:p>
          <a:endParaRPr lang="zh-CN" altLang="en-US"/>
        </a:p>
      </dgm:t>
    </dgm:pt>
    <dgm:pt modelId="{ADD179CE-124E-463A-8CC0-06392B64958E}" type="pres">
      <dgm:prSet presAssocID="{0E96A22D-102E-4344-AC7C-4310477556D1}" presName="level3hierChild" presStyleCnt="0"/>
      <dgm:spPr/>
    </dgm:pt>
  </dgm:ptLst>
  <dgm:cxnLst>
    <dgm:cxn modelId="{20F62A61-67C2-44E4-B58C-11A3EE1EB04E}" type="presOf" srcId="{9304634B-AF59-442B-B906-6736BF8D2AF5}" destId="{F4CEC266-3CBA-44B1-A3D1-C3218D7A1A1F}" srcOrd="0" destOrd="0" presId="urn:microsoft.com/office/officeart/2005/8/layout/hierarchy2"/>
    <dgm:cxn modelId="{D512CEC6-C16E-4454-ADD7-EA0CAAE28020}" type="presOf" srcId="{9304634B-AF59-442B-B906-6736BF8D2AF5}" destId="{C1110B67-6AAE-44FD-92EA-EC47D9BE91C2}" srcOrd="1" destOrd="0" presId="urn:microsoft.com/office/officeart/2005/8/layout/hierarchy2"/>
    <dgm:cxn modelId="{9469D656-1D4F-4DBE-BE85-66BF82F918D0}" srcId="{8AA287F2-7FA4-4620-9495-935984B5D1C6}" destId="{35A7A0EE-9D54-45F7-9D87-B39515FDBCC4}" srcOrd="0" destOrd="0" parTransId="{9304634B-AF59-442B-B906-6736BF8D2AF5}" sibTransId="{5BA9D9D2-A3C6-42B3-ABEA-4DCA1F15B4F7}"/>
    <dgm:cxn modelId="{1BDE942B-A5EF-4146-BF31-A00417D27AB4}" type="presOf" srcId="{0E96A22D-102E-4344-AC7C-4310477556D1}" destId="{BC409732-AD3B-4F8E-81CB-0F5B7E966999}" srcOrd="0" destOrd="0" presId="urn:microsoft.com/office/officeart/2005/8/layout/hierarchy2"/>
    <dgm:cxn modelId="{283523EC-DF22-492E-9B8A-DA8275162A23}" type="presOf" srcId="{8E262F2F-4F96-4A74-9707-1F5E19DBABC8}" destId="{03B4A0FF-C32F-4EF3-9294-1042BF103F11}" srcOrd="0" destOrd="0" presId="urn:microsoft.com/office/officeart/2005/8/layout/hierarchy2"/>
    <dgm:cxn modelId="{80686DD1-79BE-4269-9A1D-DCBEF15339A4}" srcId="{F8336CEE-04AA-4338-BCF4-D10956F9DA0B}" destId="{8AA287F2-7FA4-4620-9495-935984B5D1C6}" srcOrd="0" destOrd="0" parTransId="{49C64402-2875-4B2C-BE52-34B4458C9EC7}" sibTransId="{96C5042F-5EFA-4AD4-BC0D-B5CB5DDE8ECE}"/>
    <dgm:cxn modelId="{BC6D9C80-A1E9-48F8-A723-E0A822583A68}" type="presOf" srcId="{A3C996A9-E7A0-491B-B439-2D2C522B65D1}" destId="{F32B13AB-8A43-4F69-9188-8E1BB07B21B9}" srcOrd="1" destOrd="0" presId="urn:microsoft.com/office/officeart/2005/8/layout/hierarchy2"/>
    <dgm:cxn modelId="{F94550B9-E813-4847-9306-8C474B414EEB}" type="presOf" srcId="{447A4552-9D29-4BAF-B757-61595C4A900B}" destId="{58B40A2D-F679-41F6-B968-5ED1EA7FBC77}" srcOrd="0" destOrd="0" presId="urn:microsoft.com/office/officeart/2005/8/layout/hierarchy2"/>
    <dgm:cxn modelId="{3EFF1014-26EA-4AF3-8A89-D56F1C591824}" type="presOf" srcId="{35A7A0EE-9D54-45F7-9D87-B39515FDBCC4}" destId="{636493A9-4643-48E3-8456-F810ACDA984B}" srcOrd="0" destOrd="0" presId="urn:microsoft.com/office/officeart/2005/8/layout/hierarchy2"/>
    <dgm:cxn modelId="{A9AA0292-BD2F-4E32-A110-523F3C684AF9}" type="presOf" srcId="{A3C996A9-E7A0-491B-B439-2D2C522B65D1}" destId="{AB76BE3E-7F8A-44C5-BF45-B355ACC3DBC2}" srcOrd="0" destOrd="0" presId="urn:microsoft.com/office/officeart/2005/8/layout/hierarchy2"/>
    <dgm:cxn modelId="{CDD196B2-8733-44A1-B4BB-25D9F1958AE0}" type="presOf" srcId="{8E262F2F-4F96-4A74-9707-1F5E19DBABC8}" destId="{AAA83B22-733E-48FC-A4F6-D2346FA95A63}" srcOrd="1" destOrd="0" presId="urn:microsoft.com/office/officeart/2005/8/layout/hierarchy2"/>
    <dgm:cxn modelId="{42E5E235-AF36-4AD2-8397-52CFC06DEB85}" srcId="{8AA287F2-7FA4-4620-9495-935984B5D1C6}" destId="{0E96A22D-102E-4344-AC7C-4310477556D1}" srcOrd="2" destOrd="0" parTransId="{A3C996A9-E7A0-491B-B439-2D2C522B65D1}" sibTransId="{CB4A2032-B720-49C4-A322-1C40643A540F}"/>
    <dgm:cxn modelId="{9F8D9E8F-9F6F-433F-A8A0-8D82F8423736}" srcId="{8AA287F2-7FA4-4620-9495-935984B5D1C6}" destId="{447A4552-9D29-4BAF-B757-61595C4A900B}" srcOrd="1" destOrd="0" parTransId="{8E262F2F-4F96-4A74-9707-1F5E19DBABC8}" sibTransId="{D676481B-D8FB-40CB-961C-4277EAD36E2F}"/>
    <dgm:cxn modelId="{EE6CEB38-25CC-4D0B-971D-E3A5466954E0}" type="presOf" srcId="{F8336CEE-04AA-4338-BCF4-D10956F9DA0B}" destId="{AE45DA96-C9E1-4992-A65B-67D12AEC476E}" srcOrd="0" destOrd="0" presId="urn:microsoft.com/office/officeart/2005/8/layout/hierarchy2"/>
    <dgm:cxn modelId="{29B040A8-1AE1-42AC-9E6B-2585E7AEEFFA}" type="presOf" srcId="{8AA287F2-7FA4-4620-9495-935984B5D1C6}" destId="{4B4B5A2B-C7F2-438B-98DE-F063B8BFC26B}" srcOrd="0" destOrd="0" presId="urn:microsoft.com/office/officeart/2005/8/layout/hierarchy2"/>
    <dgm:cxn modelId="{32BE1336-0E28-4D7A-AA51-38D0CD52BC57}" type="presParOf" srcId="{AE45DA96-C9E1-4992-A65B-67D12AEC476E}" destId="{01B04DB3-A7BC-4244-8A7C-99DC9397414A}" srcOrd="0" destOrd="0" presId="urn:microsoft.com/office/officeart/2005/8/layout/hierarchy2"/>
    <dgm:cxn modelId="{16431838-9FD4-4BFA-8074-2297C9F4C3CA}" type="presParOf" srcId="{01B04DB3-A7BC-4244-8A7C-99DC9397414A}" destId="{4B4B5A2B-C7F2-438B-98DE-F063B8BFC26B}" srcOrd="0" destOrd="0" presId="urn:microsoft.com/office/officeart/2005/8/layout/hierarchy2"/>
    <dgm:cxn modelId="{B387A65B-06FE-4DF1-BE87-9B56A0E585FE}" type="presParOf" srcId="{01B04DB3-A7BC-4244-8A7C-99DC9397414A}" destId="{DD1383E7-7366-49E1-8727-99AF28C39085}" srcOrd="1" destOrd="0" presId="urn:microsoft.com/office/officeart/2005/8/layout/hierarchy2"/>
    <dgm:cxn modelId="{47A35031-BC53-4C9C-BBFA-70163D2E848E}" type="presParOf" srcId="{DD1383E7-7366-49E1-8727-99AF28C39085}" destId="{F4CEC266-3CBA-44B1-A3D1-C3218D7A1A1F}" srcOrd="0" destOrd="0" presId="urn:microsoft.com/office/officeart/2005/8/layout/hierarchy2"/>
    <dgm:cxn modelId="{9D6DEC77-006C-4A8C-BE0F-D70C11E9CDB1}" type="presParOf" srcId="{F4CEC266-3CBA-44B1-A3D1-C3218D7A1A1F}" destId="{C1110B67-6AAE-44FD-92EA-EC47D9BE91C2}" srcOrd="0" destOrd="0" presId="urn:microsoft.com/office/officeart/2005/8/layout/hierarchy2"/>
    <dgm:cxn modelId="{E4E06766-DD57-4DD4-BE38-B46E1BFA9B2B}" type="presParOf" srcId="{DD1383E7-7366-49E1-8727-99AF28C39085}" destId="{80D01872-7EFB-4CCB-8CE3-413C7036E6CF}" srcOrd="1" destOrd="0" presId="urn:microsoft.com/office/officeart/2005/8/layout/hierarchy2"/>
    <dgm:cxn modelId="{2EBCD88C-B7F0-4967-9680-50F90B712DEB}" type="presParOf" srcId="{80D01872-7EFB-4CCB-8CE3-413C7036E6CF}" destId="{636493A9-4643-48E3-8456-F810ACDA984B}" srcOrd="0" destOrd="0" presId="urn:microsoft.com/office/officeart/2005/8/layout/hierarchy2"/>
    <dgm:cxn modelId="{D59B2E9F-C9BD-4A9C-8E53-0BFD252ABC39}" type="presParOf" srcId="{80D01872-7EFB-4CCB-8CE3-413C7036E6CF}" destId="{DCB10CA2-BB04-486D-A6A9-4063721A72BF}" srcOrd="1" destOrd="0" presId="urn:microsoft.com/office/officeart/2005/8/layout/hierarchy2"/>
    <dgm:cxn modelId="{40F3E672-1277-4538-8DFB-E11E13744C1E}" type="presParOf" srcId="{DD1383E7-7366-49E1-8727-99AF28C39085}" destId="{03B4A0FF-C32F-4EF3-9294-1042BF103F11}" srcOrd="2" destOrd="0" presId="urn:microsoft.com/office/officeart/2005/8/layout/hierarchy2"/>
    <dgm:cxn modelId="{C5309C5A-A17C-4CDD-990C-71A13C862042}" type="presParOf" srcId="{03B4A0FF-C32F-4EF3-9294-1042BF103F11}" destId="{AAA83B22-733E-48FC-A4F6-D2346FA95A63}" srcOrd="0" destOrd="0" presId="urn:microsoft.com/office/officeart/2005/8/layout/hierarchy2"/>
    <dgm:cxn modelId="{06FC7136-03C4-43F3-A963-8D67EE27B1D8}" type="presParOf" srcId="{DD1383E7-7366-49E1-8727-99AF28C39085}" destId="{F0C573B9-B76B-4E90-97C2-0B0D1A6B2FF1}" srcOrd="3" destOrd="0" presId="urn:microsoft.com/office/officeart/2005/8/layout/hierarchy2"/>
    <dgm:cxn modelId="{6BC8FFDF-5B61-4D20-945F-15F46D943E8B}" type="presParOf" srcId="{F0C573B9-B76B-4E90-97C2-0B0D1A6B2FF1}" destId="{58B40A2D-F679-41F6-B968-5ED1EA7FBC77}" srcOrd="0" destOrd="0" presId="urn:microsoft.com/office/officeart/2005/8/layout/hierarchy2"/>
    <dgm:cxn modelId="{F391A895-C121-4A6C-8470-7B6CB92BCD4A}" type="presParOf" srcId="{F0C573B9-B76B-4E90-97C2-0B0D1A6B2FF1}" destId="{78FF9D7B-4119-4905-9245-BB60C96B3A9D}" srcOrd="1" destOrd="0" presId="urn:microsoft.com/office/officeart/2005/8/layout/hierarchy2"/>
    <dgm:cxn modelId="{0573DCC9-550A-4BF7-A88F-8B37D2293734}" type="presParOf" srcId="{DD1383E7-7366-49E1-8727-99AF28C39085}" destId="{AB76BE3E-7F8A-44C5-BF45-B355ACC3DBC2}" srcOrd="4" destOrd="0" presId="urn:microsoft.com/office/officeart/2005/8/layout/hierarchy2"/>
    <dgm:cxn modelId="{BBC19FEF-FD8F-4001-843C-520389B97BAD}" type="presParOf" srcId="{AB76BE3E-7F8A-44C5-BF45-B355ACC3DBC2}" destId="{F32B13AB-8A43-4F69-9188-8E1BB07B21B9}" srcOrd="0" destOrd="0" presId="urn:microsoft.com/office/officeart/2005/8/layout/hierarchy2"/>
    <dgm:cxn modelId="{4884903B-38C0-4210-A477-453A6AE1D598}" type="presParOf" srcId="{DD1383E7-7366-49E1-8727-99AF28C39085}" destId="{D9AD227F-4AB9-4FAF-8148-69AA5837348A}" srcOrd="5" destOrd="0" presId="urn:microsoft.com/office/officeart/2005/8/layout/hierarchy2"/>
    <dgm:cxn modelId="{4B3D7839-B032-4FBC-B6EA-0F2D2DE3C9B7}" type="presParOf" srcId="{D9AD227F-4AB9-4FAF-8148-69AA5837348A}" destId="{BC409732-AD3B-4F8E-81CB-0F5B7E966999}" srcOrd="0" destOrd="0" presId="urn:microsoft.com/office/officeart/2005/8/layout/hierarchy2"/>
    <dgm:cxn modelId="{598AF8DE-4A31-4069-88DB-E3333DB02A92}" type="presParOf" srcId="{D9AD227F-4AB9-4FAF-8148-69AA5837348A}" destId="{ADD179CE-124E-463A-8CC0-06392B64958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C2172-AB73-411E-8CB9-B30F7D045F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6CF32C99-8E24-4810-8D1B-7FC36A203ADE}">
      <dgm:prSet phldrT="[文本]" custT="1"/>
      <dgm:spPr/>
      <dgm:t>
        <a:bodyPr/>
        <a:lstStyle/>
        <a:p>
          <a:r>
            <a:rPr lang="zh-CN" altLang="en-US" sz="2400" dirty="0" smtClean="0"/>
            <a:t>宪法</a:t>
          </a:r>
          <a:endParaRPr lang="zh-CN" altLang="en-US" sz="2400" dirty="0"/>
        </a:p>
      </dgm:t>
    </dgm:pt>
    <dgm:pt modelId="{CCF0DE96-6D5D-404F-9E7E-1272F829CDE6}" type="parTrans" cxnId="{35B19047-C26A-4FE7-A9D1-FA6B9DF2A15D}">
      <dgm:prSet/>
      <dgm:spPr/>
      <dgm:t>
        <a:bodyPr/>
        <a:lstStyle/>
        <a:p>
          <a:endParaRPr lang="zh-CN" altLang="en-US" sz="2400"/>
        </a:p>
      </dgm:t>
    </dgm:pt>
    <dgm:pt modelId="{0BB02008-AA9D-4650-86A6-22288014856E}" type="sibTrans" cxnId="{35B19047-C26A-4FE7-A9D1-FA6B9DF2A15D}">
      <dgm:prSet/>
      <dgm:spPr/>
      <dgm:t>
        <a:bodyPr/>
        <a:lstStyle/>
        <a:p>
          <a:endParaRPr lang="zh-CN" altLang="en-US" sz="2400"/>
        </a:p>
      </dgm:t>
    </dgm:pt>
    <dgm:pt modelId="{2505E0BE-2463-4A9D-8426-273B9401893B}">
      <dgm:prSet phldrT="[文本]" custT="1"/>
      <dgm:spPr/>
      <dgm:t>
        <a:bodyPr/>
        <a:lstStyle/>
        <a:p>
          <a:r>
            <a:rPr lang="zh-CN" altLang="en-US" sz="2400" dirty="0" smtClean="0"/>
            <a:t>预算法</a:t>
          </a:r>
          <a:endParaRPr lang="en-US" altLang="zh-CN" sz="2400" dirty="0" smtClean="0"/>
        </a:p>
        <a:p>
          <a:r>
            <a:rPr lang="zh-CN" altLang="en-US" sz="2000" dirty="0" smtClean="0"/>
            <a:t>（经济宪法）</a:t>
          </a:r>
          <a:endParaRPr lang="zh-CN" altLang="en-US" sz="2400" dirty="0"/>
        </a:p>
      </dgm:t>
    </dgm:pt>
    <dgm:pt modelId="{76513C65-195A-472B-9EEF-849B61377803}" type="parTrans" cxnId="{C9C98D0A-C8BE-437E-84FE-B6671614DDEE}">
      <dgm:prSet custT="1"/>
      <dgm:spPr/>
      <dgm:t>
        <a:bodyPr/>
        <a:lstStyle/>
        <a:p>
          <a:endParaRPr lang="zh-CN" altLang="en-US" sz="2400"/>
        </a:p>
      </dgm:t>
    </dgm:pt>
    <dgm:pt modelId="{90CD597F-EF9A-4C3C-921D-22D2A6E6FA65}" type="sibTrans" cxnId="{C9C98D0A-C8BE-437E-84FE-B6671614DDEE}">
      <dgm:prSet/>
      <dgm:spPr/>
      <dgm:t>
        <a:bodyPr/>
        <a:lstStyle/>
        <a:p>
          <a:endParaRPr lang="zh-CN" altLang="en-US" sz="2400"/>
        </a:p>
      </dgm:t>
    </dgm:pt>
    <dgm:pt modelId="{8075B025-E2C9-4813-9760-C5915CC85F67}">
      <dgm:prSet phldrT="[文本]" custT="1"/>
      <dgm:spPr/>
      <dgm:t>
        <a:bodyPr/>
        <a:lstStyle/>
        <a:p>
          <a:r>
            <a:rPr lang="zh-CN" altLang="en-US" sz="2400" dirty="0" smtClean="0"/>
            <a:t>会计法</a:t>
          </a:r>
          <a:endParaRPr lang="zh-CN" altLang="en-US" sz="2400" dirty="0"/>
        </a:p>
      </dgm:t>
    </dgm:pt>
    <dgm:pt modelId="{3ED22796-5963-4C6E-83ED-B8B636A08246}" type="parTrans" cxnId="{1F898E14-F848-4C1D-AA06-621AE4521C51}">
      <dgm:prSet custT="1"/>
      <dgm:spPr/>
      <dgm:t>
        <a:bodyPr/>
        <a:lstStyle/>
        <a:p>
          <a:endParaRPr lang="zh-CN" altLang="en-US" sz="2400"/>
        </a:p>
      </dgm:t>
    </dgm:pt>
    <dgm:pt modelId="{AD05A865-1F6F-43A9-ABD5-5A8C0A735E18}" type="sibTrans" cxnId="{1F898E14-F848-4C1D-AA06-621AE4521C51}">
      <dgm:prSet/>
      <dgm:spPr/>
      <dgm:t>
        <a:bodyPr/>
        <a:lstStyle/>
        <a:p>
          <a:endParaRPr lang="zh-CN" altLang="en-US" sz="2400"/>
        </a:p>
      </dgm:t>
    </dgm:pt>
    <dgm:pt modelId="{09B32BEA-ABBA-477A-969B-D5080A44B51F}">
      <dgm:prSet custT="1"/>
      <dgm:spPr/>
      <dgm:t>
        <a:bodyPr/>
        <a:lstStyle/>
        <a:p>
          <a:r>
            <a:rPr lang="zh-CN" altLang="en-US" sz="2400" dirty="0" smtClean="0"/>
            <a:t>审计法</a:t>
          </a:r>
          <a:endParaRPr lang="zh-CN" altLang="en-US" sz="2400" dirty="0"/>
        </a:p>
      </dgm:t>
    </dgm:pt>
    <dgm:pt modelId="{639DF86B-8A41-4771-8232-0C3899E613AB}" type="parTrans" cxnId="{E397B52E-52FC-4332-AB3D-D77AF32EF8FD}">
      <dgm:prSet custT="1"/>
      <dgm:spPr/>
      <dgm:t>
        <a:bodyPr/>
        <a:lstStyle/>
        <a:p>
          <a:endParaRPr lang="zh-CN" altLang="en-US" sz="2400"/>
        </a:p>
      </dgm:t>
    </dgm:pt>
    <dgm:pt modelId="{272038BB-8A5A-428B-A2A4-45B6F4C66F8C}" type="sibTrans" cxnId="{E397B52E-52FC-4332-AB3D-D77AF32EF8FD}">
      <dgm:prSet/>
      <dgm:spPr/>
      <dgm:t>
        <a:bodyPr/>
        <a:lstStyle/>
        <a:p>
          <a:endParaRPr lang="zh-CN" altLang="en-US" sz="2400"/>
        </a:p>
      </dgm:t>
    </dgm:pt>
    <dgm:pt modelId="{43C05072-171A-4FDB-BE20-5CF90E5F1F9C}" type="pres">
      <dgm:prSet presAssocID="{1DFC2172-AB73-411E-8CB9-B30F7D045F45}" presName="diagram" presStyleCnt="0">
        <dgm:presLayoutVars>
          <dgm:chPref val="1"/>
          <dgm:dir/>
          <dgm:animOne val="branch"/>
          <dgm:animLvl val="lvl"/>
          <dgm:resizeHandles val="exact"/>
        </dgm:presLayoutVars>
      </dgm:prSet>
      <dgm:spPr/>
      <dgm:t>
        <a:bodyPr/>
        <a:lstStyle/>
        <a:p>
          <a:endParaRPr lang="zh-CN" altLang="en-US"/>
        </a:p>
      </dgm:t>
    </dgm:pt>
    <dgm:pt modelId="{641675B6-C3C6-4988-9DFB-DD88781301FD}" type="pres">
      <dgm:prSet presAssocID="{6CF32C99-8E24-4810-8D1B-7FC36A203ADE}" presName="root1" presStyleCnt="0"/>
      <dgm:spPr/>
    </dgm:pt>
    <dgm:pt modelId="{DD08325C-07E1-49B9-B925-CD88A233B162}" type="pres">
      <dgm:prSet presAssocID="{6CF32C99-8E24-4810-8D1B-7FC36A203ADE}" presName="LevelOneTextNode" presStyleLbl="node0" presStyleIdx="0" presStyleCnt="1">
        <dgm:presLayoutVars>
          <dgm:chPref val="3"/>
        </dgm:presLayoutVars>
      </dgm:prSet>
      <dgm:spPr/>
      <dgm:t>
        <a:bodyPr/>
        <a:lstStyle/>
        <a:p>
          <a:endParaRPr lang="zh-CN" altLang="en-US"/>
        </a:p>
      </dgm:t>
    </dgm:pt>
    <dgm:pt modelId="{9D4B257D-23B8-4AF1-BF14-4F2776D6D7E1}" type="pres">
      <dgm:prSet presAssocID="{6CF32C99-8E24-4810-8D1B-7FC36A203ADE}" presName="level2hierChild" presStyleCnt="0"/>
      <dgm:spPr/>
    </dgm:pt>
    <dgm:pt modelId="{73767C14-B0C6-45E3-AC86-59DEEB794506}" type="pres">
      <dgm:prSet presAssocID="{76513C65-195A-472B-9EEF-849B61377803}" presName="conn2-1" presStyleLbl="parChTrans1D2" presStyleIdx="0" presStyleCnt="3"/>
      <dgm:spPr/>
      <dgm:t>
        <a:bodyPr/>
        <a:lstStyle/>
        <a:p>
          <a:endParaRPr lang="zh-CN" altLang="en-US"/>
        </a:p>
      </dgm:t>
    </dgm:pt>
    <dgm:pt modelId="{4B9D136E-6F80-451E-9837-5A0CA0B10C03}" type="pres">
      <dgm:prSet presAssocID="{76513C65-195A-472B-9EEF-849B61377803}" presName="connTx" presStyleLbl="parChTrans1D2" presStyleIdx="0" presStyleCnt="3"/>
      <dgm:spPr/>
      <dgm:t>
        <a:bodyPr/>
        <a:lstStyle/>
        <a:p>
          <a:endParaRPr lang="zh-CN" altLang="en-US"/>
        </a:p>
      </dgm:t>
    </dgm:pt>
    <dgm:pt modelId="{310B48EA-D755-489F-88C7-6183EC6DCA9D}" type="pres">
      <dgm:prSet presAssocID="{2505E0BE-2463-4A9D-8426-273B9401893B}" presName="root2" presStyleCnt="0"/>
      <dgm:spPr/>
    </dgm:pt>
    <dgm:pt modelId="{4C170F6F-35B1-4546-88AB-CD19656E845E}" type="pres">
      <dgm:prSet presAssocID="{2505E0BE-2463-4A9D-8426-273B9401893B}" presName="LevelTwoTextNode" presStyleLbl="node2" presStyleIdx="0" presStyleCnt="3" custScaleY="166740">
        <dgm:presLayoutVars>
          <dgm:chPref val="3"/>
        </dgm:presLayoutVars>
      </dgm:prSet>
      <dgm:spPr/>
      <dgm:t>
        <a:bodyPr/>
        <a:lstStyle/>
        <a:p>
          <a:endParaRPr lang="zh-CN" altLang="en-US"/>
        </a:p>
      </dgm:t>
    </dgm:pt>
    <dgm:pt modelId="{DE2027DE-5271-4DEF-9B93-D1CC121C71C3}" type="pres">
      <dgm:prSet presAssocID="{2505E0BE-2463-4A9D-8426-273B9401893B}" presName="level3hierChild" presStyleCnt="0"/>
      <dgm:spPr/>
    </dgm:pt>
    <dgm:pt modelId="{D2BD7C08-E1CB-492D-827D-616078FC0F9F}" type="pres">
      <dgm:prSet presAssocID="{3ED22796-5963-4C6E-83ED-B8B636A08246}" presName="conn2-1" presStyleLbl="parChTrans1D2" presStyleIdx="1" presStyleCnt="3"/>
      <dgm:spPr/>
      <dgm:t>
        <a:bodyPr/>
        <a:lstStyle/>
        <a:p>
          <a:endParaRPr lang="zh-CN" altLang="en-US"/>
        </a:p>
      </dgm:t>
    </dgm:pt>
    <dgm:pt modelId="{77E4351D-6D36-4AC2-8DB7-9E91063D9FFF}" type="pres">
      <dgm:prSet presAssocID="{3ED22796-5963-4C6E-83ED-B8B636A08246}" presName="connTx" presStyleLbl="parChTrans1D2" presStyleIdx="1" presStyleCnt="3"/>
      <dgm:spPr/>
      <dgm:t>
        <a:bodyPr/>
        <a:lstStyle/>
        <a:p>
          <a:endParaRPr lang="zh-CN" altLang="en-US"/>
        </a:p>
      </dgm:t>
    </dgm:pt>
    <dgm:pt modelId="{D7D82F3F-2E8C-441F-A4DC-DF9647BFF26E}" type="pres">
      <dgm:prSet presAssocID="{8075B025-E2C9-4813-9760-C5915CC85F67}" presName="root2" presStyleCnt="0"/>
      <dgm:spPr/>
    </dgm:pt>
    <dgm:pt modelId="{19D17DBA-C2AB-4A7A-BAE3-E5DC1D728A52}" type="pres">
      <dgm:prSet presAssocID="{8075B025-E2C9-4813-9760-C5915CC85F67}" presName="LevelTwoTextNode" presStyleLbl="node2" presStyleIdx="1" presStyleCnt="3">
        <dgm:presLayoutVars>
          <dgm:chPref val="3"/>
        </dgm:presLayoutVars>
      </dgm:prSet>
      <dgm:spPr/>
      <dgm:t>
        <a:bodyPr/>
        <a:lstStyle/>
        <a:p>
          <a:endParaRPr lang="zh-CN" altLang="en-US"/>
        </a:p>
      </dgm:t>
    </dgm:pt>
    <dgm:pt modelId="{2A9135ED-26AA-4EA9-BCD4-897D41860AC0}" type="pres">
      <dgm:prSet presAssocID="{8075B025-E2C9-4813-9760-C5915CC85F67}" presName="level3hierChild" presStyleCnt="0"/>
      <dgm:spPr/>
    </dgm:pt>
    <dgm:pt modelId="{027B9210-5DC3-4E7B-B7F3-2B197EA9D3C7}" type="pres">
      <dgm:prSet presAssocID="{639DF86B-8A41-4771-8232-0C3899E613AB}" presName="conn2-1" presStyleLbl="parChTrans1D2" presStyleIdx="2" presStyleCnt="3"/>
      <dgm:spPr/>
      <dgm:t>
        <a:bodyPr/>
        <a:lstStyle/>
        <a:p>
          <a:endParaRPr lang="zh-CN" altLang="en-US"/>
        </a:p>
      </dgm:t>
    </dgm:pt>
    <dgm:pt modelId="{5A386436-4F47-4361-9F19-B1C7DEE2B853}" type="pres">
      <dgm:prSet presAssocID="{639DF86B-8A41-4771-8232-0C3899E613AB}" presName="connTx" presStyleLbl="parChTrans1D2" presStyleIdx="2" presStyleCnt="3"/>
      <dgm:spPr/>
      <dgm:t>
        <a:bodyPr/>
        <a:lstStyle/>
        <a:p>
          <a:endParaRPr lang="zh-CN" altLang="en-US"/>
        </a:p>
      </dgm:t>
    </dgm:pt>
    <dgm:pt modelId="{FC1FD042-642B-4205-9224-02D2E96372C4}" type="pres">
      <dgm:prSet presAssocID="{09B32BEA-ABBA-477A-969B-D5080A44B51F}" presName="root2" presStyleCnt="0"/>
      <dgm:spPr/>
    </dgm:pt>
    <dgm:pt modelId="{2F209EA6-BB53-4AE1-A405-CEAD90BF708A}" type="pres">
      <dgm:prSet presAssocID="{09B32BEA-ABBA-477A-969B-D5080A44B51F}" presName="LevelTwoTextNode" presStyleLbl="node2" presStyleIdx="2" presStyleCnt="3">
        <dgm:presLayoutVars>
          <dgm:chPref val="3"/>
        </dgm:presLayoutVars>
      </dgm:prSet>
      <dgm:spPr/>
      <dgm:t>
        <a:bodyPr/>
        <a:lstStyle/>
        <a:p>
          <a:endParaRPr lang="zh-CN" altLang="en-US"/>
        </a:p>
      </dgm:t>
    </dgm:pt>
    <dgm:pt modelId="{C42218A5-5D74-4908-8FDF-A6EC57A98E81}" type="pres">
      <dgm:prSet presAssocID="{09B32BEA-ABBA-477A-969B-D5080A44B51F}" presName="level3hierChild" presStyleCnt="0"/>
      <dgm:spPr/>
    </dgm:pt>
  </dgm:ptLst>
  <dgm:cxnLst>
    <dgm:cxn modelId="{C2978049-80AB-4924-B507-AC8586DF9CF1}" type="presOf" srcId="{09B32BEA-ABBA-477A-969B-D5080A44B51F}" destId="{2F209EA6-BB53-4AE1-A405-CEAD90BF708A}" srcOrd="0" destOrd="0" presId="urn:microsoft.com/office/officeart/2005/8/layout/hierarchy2"/>
    <dgm:cxn modelId="{96940F9E-FC34-44AC-B807-DDD40843CD65}" type="presOf" srcId="{639DF86B-8A41-4771-8232-0C3899E613AB}" destId="{027B9210-5DC3-4E7B-B7F3-2B197EA9D3C7}" srcOrd="0" destOrd="0" presId="urn:microsoft.com/office/officeart/2005/8/layout/hierarchy2"/>
    <dgm:cxn modelId="{4D35B3FC-6278-4707-8538-FA61EE287538}" type="presOf" srcId="{8075B025-E2C9-4813-9760-C5915CC85F67}" destId="{19D17DBA-C2AB-4A7A-BAE3-E5DC1D728A52}" srcOrd="0" destOrd="0" presId="urn:microsoft.com/office/officeart/2005/8/layout/hierarchy2"/>
    <dgm:cxn modelId="{E397B52E-52FC-4332-AB3D-D77AF32EF8FD}" srcId="{6CF32C99-8E24-4810-8D1B-7FC36A203ADE}" destId="{09B32BEA-ABBA-477A-969B-D5080A44B51F}" srcOrd="2" destOrd="0" parTransId="{639DF86B-8A41-4771-8232-0C3899E613AB}" sibTransId="{272038BB-8A5A-428B-A2A4-45B6F4C66F8C}"/>
    <dgm:cxn modelId="{9F567618-8F73-40E4-B1D5-E2A6810949B1}" type="presOf" srcId="{2505E0BE-2463-4A9D-8426-273B9401893B}" destId="{4C170F6F-35B1-4546-88AB-CD19656E845E}" srcOrd="0" destOrd="0" presId="urn:microsoft.com/office/officeart/2005/8/layout/hierarchy2"/>
    <dgm:cxn modelId="{700145FE-EE0A-4D06-A399-37F15C114BFD}" type="presOf" srcId="{1DFC2172-AB73-411E-8CB9-B30F7D045F45}" destId="{43C05072-171A-4FDB-BE20-5CF90E5F1F9C}" srcOrd="0" destOrd="0" presId="urn:microsoft.com/office/officeart/2005/8/layout/hierarchy2"/>
    <dgm:cxn modelId="{35B19047-C26A-4FE7-A9D1-FA6B9DF2A15D}" srcId="{1DFC2172-AB73-411E-8CB9-B30F7D045F45}" destId="{6CF32C99-8E24-4810-8D1B-7FC36A203ADE}" srcOrd="0" destOrd="0" parTransId="{CCF0DE96-6D5D-404F-9E7E-1272F829CDE6}" sibTransId="{0BB02008-AA9D-4650-86A6-22288014856E}"/>
    <dgm:cxn modelId="{C9C98D0A-C8BE-437E-84FE-B6671614DDEE}" srcId="{6CF32C99-8E24-4810-8D1B-7FC36A203ADE}" destId="{2505E0BE-2463-4A9D-8426-273B9401893B}" srcOrd="0" destOrd="0" parTransId="{76513C65-195A-472B-9EEF-849B61377803}" sibTransId="{90CD597F-EF9A-4C3C-921D-22D2A6E6FA65}"/>
    <dgm:cxn modelId="{1F898E14-F848-4C1D-AA06-621AE4521C51}" srcId="{6CF32C99-8E24-4810-8D1B-7FC36A203ADE}" destId="{8075B025-E2C9-4813-9760-C5915CC85F67}" srcOrd="1" destOrd="0" parTransId="{3ED22796-5963-4C6E-83ED-B8B636A08246}" sibTransId="{AD05A865-1F6F-43A9-ABD5-5A8C0A735E18}"/>
    <dgm:cxn modelId="{87B9ED4A-5001-4442-BF25-5D7202E22397}" type="presOf" srcId="{76513C65-195A-472B-9EEF-849B61377803}" destId="{4B9D136E-6F80-451E-9837-5A0CA0B10C03}" srcOrd="1" destOrd="0" presId="urn:microsoft.com/office/officeart/2005/8/layout/hierarchy2"/>
    <dgm:cxn modelId="{43AAE40F-903D-4F66-894E-FEDC8DB5AE41}" type="presOf" srcId="{6CF32C99-8E24-4810-8D1B-7FC36A203ADE}" destId="{DD08325C-07E1-49B9-B925-CD88A233B162}" srcOrd="0" destOrd="0" presId="urn:microsoft.com/office/officeart/2005/8/layout/hierarchy2"/>
    <dgm:cxn modelId="{4C5ECC7F-5C03-4489-8470-284BEF138335}" type="presOf" srcId="{639DF86B-8A41-4771-8232-0C3899E613AB}" destId="{5A386436-4F47-4361-9F19-B1C7DEE2B853}" srcOrd="1" destOrd="0" presId="urn:microsoft.com/office/officeart/2005/8/layout/hierarchy2"/>
    <dgm:cxn modelId="{01D54039-41FE-4E45-BD3E-1FDB64B7E65C}" type="presOf" srcId="{76513C65-195A-472B-9EEF-849B61377803}" destId="{73767C14-B0C6-45E3-AC86-59DEEB794506}" srcOrd="0" destOrd="0" presId="urn:microsoft.com/office/officeart/2005/8/layout/hierarchy2"/>
    <dgm:cxn modelId="{D8757F86-BE98-4619-9F1B-7293682833E1}" type="presOf" srcId="{3ED22796-5963-4C6E-83ED-B8B636A08246}" destId="{77E4351D-6D36-4AC2-8DB7-9E91063D9FFF}" srcOrd="1" destOrd="0" presId="urn:microsoft.com/office/officeart/2005/8/layout/hierarchy2"/>
    <dgm:cxn modelId="{F6B932BB-888D-41ED-BB2B-19407572071C}" type="presOf" srcId="{3ED22796-5963-4C6E-83ED-B8B636A08246}" destId="{D2BD7C08-E1CB-492D-827D-616078FC0F9F}" srcOrd="0" destOrd="0" presId="urn:microsoft.com/office/officeart/2005/8/layout/hierarchy2"/>
    <dgm:cxn modelId="{A2C752B7-507A-421A-8A92-522A77971172}" type="presParOf" srcId="{43C05072-171A-4FDB-BE20-5CF90E5F1F9C}" destId="{641675B6-C3C6-4988-9DFB-DD88781301FD}" srcOrd="0" destOrd="0" presId="urn:microsoft.com/office/officeart/2005/8/layout/hierarchy2"/>
    <dgm:cxn modelId="{F92094DB-999A-4B21-ACB9-E8625015E7B3}" type="presParOf" srcId="{641675B6-C3C6-4988-9DFB-DD88781301FD}" destId="{DD08325C-07E1-49B9-B925-CD88A233B162}" srcOrd="0" destOrd="0" presId="urn:microsoft.com/office/officeart/2005/8/layout/hierarchy2"/>
    <dgm:cxn modelId="{2E43FEB9-522D-4D84-AB14-8B60E52417E6}" type="presParOf" srcId="{641675B6-C3C6-4988-9DFB-DD88781301FD}" destId="{9D4B257D-23B8-4AF1-BF14-4F2776D6D7E1}" srcOrd="1" destOrd="0" presId="urn:microsoft.com/office/officeart/2005/8/layout/hierarchy2"/>
    <dgm:cxn modelId="{F6205465-B8EB-401A-B0F5-9F9DFC27FF56}" type="presParOf" srcId="{9D4B257D-23B8-4AF1-BF14-4F2776D6D7E1}" destId="{73767C14-B0C6-45E3-AC86-59DEEB794506}" srcOrd="0" destOrd="0" presId="urn:microsoft.com/office/officeart/2005/8/layout/hierarchy2"/>
    <dgm:cxn modelId="{DEFA1570-89ED-4C5C-93F5-E0220DDBB71A}" type="presParOf" srcId="{73767C14-B0C6-45E3-AC86-59DEEB794506}" destId="{4B9D136E-6F80-451E-9837-5A0CA0B10C03}" srcOrd="0" destOrd="0" presId="urn:microsoft.com/office/officeart/2005/8/layout/hierarchy2"/>
    <dgm:cxn modelId="{3037BD21-3DDA-44E9-9D57-35A6DD525172}" type="presParOf" srcId="{9D4B257D-23B8-4AF1-BF14-4F2776D6D7E1}" destId="{310B48EA-D755-489F-88C7-6183EC6DCA9D}" srcOrd="1" destOrd="0" presId="urn:microsoft.com/office/officeart/2005/8/layout/hierarchy2"/>
    <dgm:cxn modelId="{F92D1B71-0BC6-4102-AA50-EF47AB57D30F}" type="presParOf" srcId="{310B48EA-D755-489F-88C7-6183EC6DCA9D}" destId="{4C170F6F-35B1-4546-88AB-CD19656E845E}" srcOrd="0" destOrd="0" presId="urn:microsoft.com/office/officeart/2005/8/layout/hierarchy2"/>
    <dgm:cxn modelId="{85E86E85-5878-4717-9574-07C03CD74548}" type="presParOf" srcId="{310B48EA-D755-489F-88C7-6183EC6DCA9D}" destId="{DE2027DE-5271-4DEF-9B93-D1CC121C71C3}" srcOrd="1" destOrd="0" presId="urn:microsoft.com/office/officeart/2005/8/layout/hierarchy2"/>
    <dgm:cxn modelId="{930D9B57-9AE8-45F2-B8E5-CC410CBDD39E}" type="presParOf" srcId="{9D4B257D-23B8-4AF1-BF14-4F2776D6D7E1}" destId="{D2BD7C08-E1CB-492D-827D-616078FC0F9F}" srcOrd="2" destOrd="0" presId="urn:microsoft.com/office/officeart/2005/8/layout/hierarchy2"/>
    <dgm:cxn modelId="{DA3C9AC3-517B-4046-98B1-F5069BCA9B20}" type="presParOf" srcId="{D2BD7C08-E1CB-492D-827D-616078FC0F9F}" destId="{77E4351D-6D36-4AC2-8DB7-9E91063D9FFF}" srcOrd="0" destOrd="0" presId="urn:microsoft.com/office/officeart/2005/8/layout/hierarchy2"/>
    <dgm:cxn modelId="{D60A1E17-9D1C-4A92-B91A-8226847B9BAA}" type="presParOf" srcId="{9D4B257D-23B8-4AF1-BF14-4F2776D6D7E1}" destId="{D7D82F3F-2E8C-441F-A4DC-DF9647BFF26E}" srcOrd="3" destOrd="0" presId="urn:microsoft.com/office/officeart/2005/8/layout/hierarchy2"/>
    <dgm:cxn modelId="{6C98D54B-515D-4417-8B5C-A9868068D3DC}" type="presParOf" srcId="{D7D82F3F-2E8C-441F-A4DC-DF9647BFF26E}" destId="{19D17DBA-C2AB-4A7A-BAE3-E5DC1D728A52}" srcOrd="0" destOrd="0" presId="urn:microsoft.com/office/officeart/2005/8/layout/hierarchy2"/>
    <dgm:cxn modelId="{8083291E-110C-48D5-B59C-6C9EF69DF1B9}" type="presParOf" srcId="{D7D82F3F-2E8C-441F-A4DC-DF9647BFF26E}" destId="{2A9135ED-26AA-4EA9-BCD4-897D41860AC0}" srcOrd="1" destOrd="0" presId="urn:microsoft.com/office/officeart/2005/8/layout/hierarchy2"/>
    <dgm:cxn modelId="{2FC5897D-2C2E-44AC-958E-5201B4A58CD4}" type="presParOf" srcId="{9D4B257D-23B8-4AF1-BF14-4F2776D6D7E1}" destId="{027B9210-5DC3-4E7B-B7F3-2B197EA9D3C7}" srcOrd="4" destOrd="0" presId="urn:microsoft.com/office/officeart/2005/8/layout/hierarchy2"/>
    <dgm:cxn modelId="{316CCA9A-5758-4AF5-B135-D444BE48FD53}" type="presParOf" srcId="{027B9210-5DC3-4E7B-B7F3-2B197EA9D3C7}" destId="{5A386436-4F47-4361-9F19-B1C7DEE2B853}" srcOrd="0" destOrd="0" presId="urn:microsoft.com/office/officeart/2005/8/layout/hierarchy2"/>
    <dgm:cxn modelId="{229DD3DE-A6AE-434B-9412-3E66F5BDD6F1}" type="presParOf" srcId="{9D4B257D-23B8-4AF1-BF14-4F2776D6D7E1}" destId="{FC1FD042-642B-4205-9224-02D2E96372C4}" srcOrd="5" destOrd="0" presId="urn:microsoft.com/office/officeart/2005/8/layout/hierarchy2"/>
    <dgm:cxn modelId="{231D5630-06A9-4DF9-BC98-995B04D49DB4}" type="presParOf" srcId="{FC1FD042-642B-4205-9224-02D2E96372C4}" destId="{2F209EA6-BB53-4AE1-A405-CEAD90BF708A}" srcOrd="0" destOrd="0" presId="urn:microsoft.com/office/officeart/2005/8/layout/hierarchy2"/>
    <dgm:cxn modelId="{D7503A08-38D9-445A-9D0B-DD8C9C1E794C}" type="presParOf" srcId="{FC1FD042-642B-4205-9224-02D2E96372C4}" destId="{C42218A5-5D74-4908-8FDF-A6EC57A98E81}" srcOrd="1" destOrd="0" presId="urn:microsoft.com/office/officeart/2005/8/layout/hierarchy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336CEE-04AA-4338-BCF4-D10956F9DA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AA287F2-7FA4-4620-9495-935984B5D1C6}">
      <dgm:prSet phldrT="[文本]" custT="1"/>
      <dgm:spPr/>
      <dgm:t>
        <a:bodyPr/>
        <a:lstStyle/>
        <a:p>
          <a:r>
            <a:rPr lang="zh-CN" altLang="en-US" sz="3200" b="1" dirty="0" smtClean="0">
              <a:solidFill>
                <a:srgbClr val="FF0000"/>
              </a:solidFill>
            </a:rPr>
            <a:t>④资助</a:t>
          </a:r>
          <a:endParaRPr lang="en-US" altLang="zh-CN" sz="3200" b="1" dirty="0" smtClean="0">
            <a:solidFill>
              <a:srgbClr val="FF0000"/>
            </a:solidFill>
          </a:endParaRPr>
        </a:p>
        <a:p>
          <a:r>
            <a:rPr lang="zh-CN" altLang="en-US" sz="3200" b="1" dirty="0" smtClean="0">
              <a:solidFill>
                <a:srgbClr val="FF0000"/>
              </a:solidFill>
            </a:rPr>
            <a:t>三方式</a:t>
          </a:r>
          <a:endParaRPr lang="zh-CN" altLang="en-US" sz="3200" b="1" dirty="0">
            <a:solidFill>
              <a:srgbClr val="FF0000"/>
            </a:solidFill>
          </a:endParaRPr>
        </a:p>
      </dgm:t>
    </dgm:pt>
    <dgm:pt modelId="{49C64402-2875-4B2C-BE52-34B4458C9EC7}" type="parTrans" cxnId="{80686DD1-79BE-4269-9A1D-DCBEF15339A4}">
      <dgm:prSet/>
      <dgm:spPr/>
      <dgm:t>
        <a:bodyPr/>
        <a:lstStyle/>
        <a:p>
          <a:endParaRPr lang="zh-CN" altLang="en-US" sz="3200">
            <a:solidFill>
              <a:srgbClr val="FF0000"/>
            </a:solidFill>
          </a:endParaRPr>
        </a:p>
      </dgm:t>
    </dgm:pt>
    <dgm:pt modelId="{96C5042F-5EFA-4AD4-BC0D-B5CB5DDE8ECE}" type="sibTrans" cxnId="{80686DD1-79BE-4269-9A1D-DCBEF15339A4}">
      <dgm:prSet/>
      <dgm:spPr/>
      <dgm:t>
        <a:bodyPr/>
        <a:lstStyle/>
        <a:p>
          <a:endParaRPr lang="zh-CN" altLang="en-US" sz="3200">
            <a:solidFill>
              <a:srgbClr val="FF0000"/>
            </a:solidFill>
          </a:endParaRPr>
        </a:p>
      </dgm:t>
    </dgm:pt>
    <dgm:pt modelId="{35A7A0EE-9D54-45F7-9D87-B39515FDBCC4}">
      <dgm:prSet phldrT="[文本]" custT="1"/>
      <dgm:spPr/>
      <dgm:t>
        <a:bodyPr/>
        <a:lstStyle/>
        <a:p>
          <a:r>
            <a:rPr lang="zh-CN" altLang="en-US" sz="3200" b="1" dirty="0" smtClean="0">
              <a:solidFill>
                <a:srgbClr val="3333FF"/>
              </a:solidFill>
            </a:rPr>
            <a:t>立项先拨款</a:t>
          </a:r>
          <a:endParaRPr lang="zh-CN" altLang="en-US" sz="3200" b="1" dirty="0">
            <a:solidFill>
              <a:srgbClr val="3333FF"/>
            </a:solidFill>
          </a:endParaRPr>
        </a:p>
      </dgm:t>
    </dgm:pt>
    <dgm:pt modelId="{9304634B-AF59-442B-B906-6736BF8D2AF5}" type="parTrans" cxnId="{9469D656-1D4F-4DBE-BE85-66BF82F918D0}">
      <dgm:prSet custT="1"/>
      <dgm:spPr/>
      <dgm:t>
        <a:bodyPr/>
        <a:lstStyle/>
        <a:p>
          <a:endParaRPr lang="zh-CN" altLang="en-US" sz="3200">
            <a:solidFill>
              <a:srgbClr val="FF0000"/>
            </a:solidFill>
          </a:endParaRPr>
        </a:p>
      </dgm:t>
    </dgm:pt>
    <dgm:pt modelId="{5BA9D9D2-A3C6-42B3-ABEA-4DCA1F15B4F7}" type="sibTrans" cxnId="{9469D656-1D4F-4DBE-BE85-66BF82F918D0}">
      <dgm:prSet/>
      <dgm:spPr/>
      <dgm:t>
        <a:bodyPr/>
        <a:lstStyle/>
        <a:p>
          <a:endParaRPr lang="zh-CN" altLang="en-US" sz="3200">
            <a:solidFill>
              <a:srgbClr val="FF0000"/>
            </a:solidFill>
          </a:endParaRPr>
        </a:p>
      </dgm:t>
    </dgm:pt>
    <dgm:pt modelId="{447A4552-9D29-4BAF-B757-61595C4A900B}">
      <dgm:prSet phldrT="[文本]" custT="1"/>
      <dgm:spPr/>
      <dgm:t>
        <a:bodyPr/>
        <a:lstStyle/>
        <a:p>
          <a:r>
            <a:rPr lang="zh-CN" altLang="en-US" sz="3200" dirty="0" smtClean="0">
              <a:solidFill>
                <a:srgbClr val="FF0000"/>
              </a:solidFill>
            </a:rPr>
            <a:t>财政后补助</a:t>
          </a:r>
          <a:endParaRPr lang="en-US" altLang="zh-CN" sz="3200" dirty="0" smtClean="0">
            <a:solidFill>
              <a:srgbClr val="FF0000"/>
            </a:solidFill>
          </a:endParaRPr>
        </a:p>
        <a:p>
          <a:r>
            <a:rPr lang="en-US" altLang="zh-CN" sz="2400" dirty="0" smtClean="0">
              <a:solidFill>
                <a:srgbClr val="3333FF"/>
              </a:solidFill>
            </a:rPr>
            <a:t>【</a:t>
          </a:r>
          <a:r>
            <a:rPr lang="zh-CN" altLang="en-US" sz="2400" dirty="0" smtClean="0">
              <a:solidFill>
                <a:srgbClr val="3333FF"/>
              </a:solidFill>
            </a:rPr>
            <a:t>后拨款、奖励、购买</a:t>
          </a:r>
          <a:r>
            <a:rPr lang="en-US" altLang="zh-CN" sz="2400" dirty="0" smtClean="0">
              <a:solidFill>
                <a:srgbClr val="3333FF"/>
              </a:solidFill>
            </a:rPr>
            <a:t>】</a:t>
          </a:r>
          <a:endParaRPr lang="zh-CN" altLang="en-US" sz="2400" dirty="0">
            <a:solidFill>
              <a:srgbClr val="3333FF"/>
            </a:solidFill>
          </a:endParaRPr>
        </a:p>
      </dgm:t>
    </dgm:pt>
    <dgm:pt modelId="{8E262F2F-4F96-4A74-9707-1F5E19DBABC8}" type="parTrans" cxnId="{9F8D9E8F-9F6F-433F-A8A0-8D82F8423736}">
      <dgm:prSet custT="1"/>
      <dgm:spPr/>
      <dgm:t>
        <a:bodyPr/>
        <a:lstStyle/>
        <a:p>
          <a:endParaRPr lang="zh-CN" altLang="en-US" sz="3200">
            <a:solidFill>
              <a:srgbClr val="FF0000"/>
            </a:solidFill>
          </a:endParaRPr>
        </a:p>
      </dgm:t>
    </dgm:pt>
    <dgm:pt modelId="{D676481B-D8FB-40CB-961C-4277EAD36E2F}" type="sibTrans" cxnId="{9F8D9E8F-9F6F-433F-A8A0-8D82F8423736}">
      <dgm:prSet/>
      <dgm:spPr/>
      <dgm:t>
        <a:bodyPr/>
        <a:lstStyle/>
        <a:p>
          <a:endParaRPr lang="zh-CN" altLang="en-US" sz="3200">
            <a:solidFill>
              <a:srgbClr val="FF0000"/>
            </a:solidFill>
          </a:endParaRPr>
        </a:p>
      </dgm:t>
    </dgm:pt>
    <dgm:pt modelId="{0E96A22D-102E-4344-AC7C-4310477556D1}">
      <dgm:prSet custT="1"/>
      <dgm:spPr/>
      <dgm:t>
        <a:bodyPr/>
        <a:lstStyle/>
        <a:p>
          <a:r>
            <a:rPr lang="zh-CN" altLang="en-US" sz="3200" b="1" dirty="0" smtClean="0">
              <a:solidFill>
                <a:srgbClr val="FF0000"/>
              </a:solidFill>
            </a:rPr>
            <a:t>设立引导或种子基金</a:t>
          </a:r>
          <a:endParaRPr lang="zh-CN" altLang="en-US" sz="3200" b="1" dirty="0">
            <a:solidFill>
              <a:srgbClr val="FF0000"/>
            </a:solidFill>
          </a:endParaRPr>
        </a:p>
      </dgm:t>
    </dgm:pt>
    <dgm:pt modelId="{A3C996A9-E7A0-491B-B439-2D2C522B65D1}" type="parTrans" cxnId="{42E5E235-AF36-4AD2-8397-52CFC06DEB85}">
      <dgm:prSet custT="1"/>
      <dgm:spPr/>
      <dgm:t>
        <a:bodyPr/>
        <a:lstStyle/>
        <a:p>
          <a:endParaRPr lang="zh-CN" altLang="en-US" sz="3200">
            <a:latin typeface="华文楷体" pitchFamily="2" charset="-122"/>
            <a:ea typeface="华文楷体" pitchFamily="2" charset="-122"/>
          </a:endParaRPr>
        </a:p>
      </dgm:t>
    </dgm:pt>
    <dgm:pt modelId="{CB4A2032-B720-49C4-A322-1C40643A540F}" type="sibTrans" cxnId="{42E5E235-AF36-4AD2-8397-52CFC06DEB85}">
      <dgm:prSet/>
      <dgm:spPr/>
      <dgm:t>
        <a:bodyPr/>
        <a:lstStyle/>
        <a:p>
          <a:endParaRPr lang="zh-CN" altLang="en-US" sz="3200"/>
        </a:p>
      </dgm:t>
    </dgm:pt>
    <dgm:pt modelId="{AE45DA96-C9E1-4992-A65B-67D12AEC476E}" type="pres">
      <dgm:prSet presAssocID="{F8336CEE-04AA-4338-BCF4-D10956F9DA0B}" presName="diagram" presStyleCnt="0">
        <dgm:presLayoutVars>
          <dgm:chPref val="1"/>
          <dgm:dir/>
          <dgm:animOne val="branch"/>
          <dgm:animLvl val="lvl"/>
          <dgm:resizeHandles val="exact"/>
        </dgm:presLayoutVars>
      </dgm:prSet>
      <dgm:spPr/>
      <dgm:t>
        <a:bodyPr/>
        <a:lstStyle/>
        <a:p>
          <a:endParaRPr lang="zh-CN" altLang="en-US"/>
        </a:p>
      </dgm:t>
    </dgm:pt>
    <dgm:pt modelId="{01B04DB3-A7BC-4244-8A7C-99DC9397414A}" type="pres">
      <dgm:prSet presAssocID="{8AA287F2-7FA4-4620-9495-935984B5D1C6}" presName="root1" presStyleCnt="0"/>
      <dgm:spPr/>
    </dgm:pt>
    <dgm:pt modelId="{4B4B5A2B-C7F2-438B-98DE-F063B8BFC26B}" type="pres">
      <dgm:prSet presAssocID="{8AA287F2-7FA4-4620-9495-935984B5D1C6}" presName="LevelOneTextNode" presStyleLbl="node0" presStyleIdx="0" presStyleCnt="1" custScaleX="62487" custScaleY="215748">
        <dgm:presLayoutVars>
          <dgm:chPref val="3"/>
        </dgm:presLayoutVars>
      </dgm:prSet>
      <dgm:spPr/>
      <dgm:t>
        <a:bodyPr/>
        <a:lstStyle/>
        <a:p>
          <a:endParaRPr lang="zh-CN" altLang="en-US"/>
        </a:p>
      </dgm:t>
    </dgm:pt>
    <dgm:pt modelId="{DD1383E7-7366-49E1-8727-99AF28C39085}" type="pres">
      <dgm:prSet presAssocID="{8AA287F2-7FA4-4620-9495-935984B5D1C6}" presName="level2hierChild" presStyleCnt="0"/>
      <dgm:spPr/>
    </dgm:pt>
    <dgm:pt modelId="{F4CEC266-3CBA-44B1-A3D1-C3218D7A1A1F}" type="pres">
      <dgm:prSet presAssocID="{9304634B-AF59-442B-B906-6736BF8D2AF5}" presName="conn2-1" presStyleLbl="parChTrans1D2" presStyleIdx="0" presStyleCnt="3"/>
      <dgm:spPr/>
      <dgm:t>
        <a:bodyPr/>
        <a:lstStyle/>
        <a:p>
          <a:endParaRPr lang="zh-CN" altLang="en-US"/>
        </a:p>
      </dgm:t>
    </dgm:pt>
    <dgm:pt modelId="{C1110B67-6AAE-44FD-92EA-EC47D9BE91C2}" type="pres">
      <dgm:prSet presAssocID="{9304634B-AF59-442B-B906-6736BF8D2AF5}" presName="connTx" presStyleLbl="parChTrans1D2" presStyleIdx="0" presStyleCnt="3"/>
      <dgm:spPr/>
      <dgm:t>
        <a:bodyPr/>
        <a:lstStyle/>
        <a:p>
          <a:endParaRPr lang="zh-CN" altLang="en-US"/>
        </a:p>
      </dgm:t>
    </dgm:pt>
    <dgm:pt modelId="{80D01872-7EFB-4CCB-8CE3-413C7036E6CF}" type="pres">
      <dgm:prSet presAssocID="{35A7A0EE-9D54-45F7-9D87-B39515FDBCC4}" presName="root2" presStyleCnt="0"/>
      <dgm:spPr/>
    </dgm:pt>
    <dgm:pt modelId="{636493A9-4643-48E3-8456-F810ACDA984B}" type="pres">
      <dgm:prSet presAssocID="{35A7A0EE-9D54-45F7-9D87-B39515FDBCC4}" presName="LevelTwoTextNode" presStyleLbl="node2" presStyleIdx="0" presStyleCnt="3" custLinFactY="-40942" custLinFactNeighborX="-2838" custLinFactNeighborY="-100000">
        <dgm:presLayoutVars>
          <dgm:chPref val="3"/>
        </dgm:presLayoutVars>
      </dgm:prSet>
      <dgm:spPr/>
      <dgm:t>
        <a:bodyPr/>
        <a:lstStyle/>
        <a:p>
          <a:endParaRPr lang="zh-CN" altLang="en-US"/>
        </a:p>
      </dgm:t>
    </dgm:pt>
    <dgm:pt modelId="{DCB10CA2-BB04-486D-A6A9-4063721A72BF}" type="pres">
      <dgm:prSet presAssocID="{35A7A0EE-9D54-45F7-9D87-B39515FDBCC4}" presName="level3hierChild" presStyleCnt="0"/>
      <dgm:spPr/>
    </dgm:pt>
    <dgm:pt modelId="{03B4A0FF-C32F-4EF3-9294-1042BF103F11}" type="pres">
      <dgm:prSet presAssocID="{8E262F2F-4F96-4A74-9707-1F5E19DBABC8}" presName="conn2-1" presStyleLbl="parChTrans1D2" presStyleIdx="1" presStyleCnt="3"/>
      <dgm:spPr/>
      <dgm:t>
        <a:bodyPr/>
        <a:lstStyle/>
        <a:p>
          <a:endParaRPr lang="zh-CN" altLang="en-US"/>
        </a:p>
      </dgm:t>
    </dgm:pt>
    <dgm:pt modelId="{AAA83B22-733E-48FC-A4F6-D2346FA95A63}" type="pres">
      <dgm:prSet presAssocID="{8E262F2F-4F96-4A74-9707-1F5E19DBABC8}" presName="connTx" presStyleLbl="parChTrans1D2" presStyleIdx="1" presStyleCnt="3"/>
      <dgm:spPr/>
      <dgm:t>
        <a:bodyPr/>
        <a:lstStyle/>
        <a:p>
          <a:endParaRPr lang="zh-CN" altLang="en-US"/>
        </a:p>
      </dgm:t>
    </dgm:pt>
    <dgm:pt modelId="{F0C573B9-B76B-4E90-97C2-0B0D1A6B2FF1}" type="pres">
      <dgm:prSet presAssocID="{447A4552-9D29-4BAF-B757-61595C4A900B}" presName="root2" presStyleCnt="0"/>
      <dgm:spPr/>
    </dgm:pt>
    <dgm:pt modelId="{58B40A2D-F679-41F6-B968-5ED1EA7FBC77}" type="pres">
      <dgm:prSet presAssocID="{447A4552-9D29-4BAF-B757-61595C4A900B}" presName="LevelTwoTextNode" presStyleLbl="node2" presStyleIdx="1" presStyleCnt="3">
        <dgm:presLayoutVars>
          <dgm:chPref val="3"/>
        </dgm:presLayoutVars>
      </dgm:prSet>
      <dgm:spPr/>
      <dgm:t>
        <a:bodyPr/>
        <a:lstStyle/>
        <a:p>
          <a:endParaRPr lang="zh-CN" altLang="en-US"/>
        </a:p>
      </dgm:t>
    </dgm:pt>
    <dgm:pt modelId="{78FF9D7B-4119-4905-9245-BB60C96B3A9D}" type="pres">
      <dgm:prSet presAssocID="{447A4552-9D29-4BAF-B757-61595C4A900B}" presName="level3hierChild" presStyleCnt="0"/>
      <dgm:spPr/>
    </dgm:pt>
    <dgm:pt modelId="{AB76BE3E-7F8A-44C5-BF45-B355ACC3DBC2}" type="pres">
      <dgm:prSet presAssocID="{A3C996A9-E7A0-491B-B439-2D2C522B65D1}" presName="conn2-1" presStyleLbl="parChTrans1D2" presStyleIdx="2" presStyleCnt="3"/>
      <dgm:spPr/>
      <dgm:t>
        <a:bodyPr/>
        <a:lstStyle/>
        <a:p>
          <a:endParaRPr lang="zh-CN" altLang="en-US"/>
        </a:p>
      </dgm:t>
    </dgm:pt>
    <dgm:pt modelId="{F32B13AB-8A43-4F69-9188-8E1BB07B21B9}" type="pres">
      <dgm:prSet presAssocID="{A3C996A9-E7A0-491B-B439-2D2C522B65D1}" presName="connTx" presStyleLbl="parChTrans1D2" presStyleIdx="2" presStyleCnt="3"/>
      <dgm:spPr/>
      <dgm:t>
        <a:bodyPr/>
        <a:lstStyle/>
        <a:p>
          <a:endParaRPr lang="zh-CN" altLang="en-US"/>
        </a:p>
      </dgm:t>
    </dgm:pt>
    <dgm:pt modelId="{D9AD227F-4AB9-4FAF-8148-69AA5837348A}" type="pres">
      <dgm:prSet presAssocID="{0E96A22D-102E-4344-AC7C-4310477556D1}" presName="root2" presStyleCnt="0"/>
      <dgm:spPr/>
    </dgm:pt>
    <dgm:pt modelId="{BC409732-AD3B-4F8E-81CB-0F5B7E966999}" type="pres">
      <dgm:prSet presAssocID="{0E96A22D-102E-4344-AC7C-4310477556D1}" presName="LevelTwoTextNode" presStyleLbl="node2" presStyleIdx="2" presStyleCnt="3" custScaleY="61203" custLinFactY="99782" custLinFactNeighborX="2065" custLinFactNeighborY="100000">
        <dgm:presLayoutVars>
          <dgm:chPref val="3"/>
        </dgm:presLayoutVars>
      </dgm:prSet>
      <dgm:spPr/>
      <dgm:t>
        <a:bodyPr/>
        <a:lstStyle/>
        <a:p>
          <a:endParaRPr lang="zh-CN" altLang="en-US"/>
        </a:p>
      </dgm:t>
    </dgm:pt>
    <dgm:pt modelId="{ADD179CE-124E-463A-8CC0-06392B64958E}" type="pres">
      <dgm:prSet presAssocID="{0E96A22D-102E-4344-AC7C-4310477556D1}" presName="level3hierChild" presStyleCnt="0"/>
      <dgm:spPr/>
    </dgm:pt>
  </dgm:ptLst>
  <dgm:cxnLst>
    <dgm:cxn modelId="{667F9981-F5DA-4404-B2DE-B63E30C32226}" type="presOf" srcId="{A3C996A9-E7A0-491B-B439-2D2C522B65D1}" destId="{F32B13AB-8A43-4F69-9188-8E1BB07B21B9}" srcOrd="1" destOrd="0" presId="urn:microsoft.com/office/officeart/2005/8/layout/hierarchy2"/>
    <dgm:cxn modelId="{E7C97F96-C43F-490B-82C9-8BE2C1A89B25}" type="presOf" srcId="{8E262F2F-4F96-4A74-9707-1F5E19DBABC8}" destId="{03B4A0FF-C32F-4EF3-9294-1042BF103F11}" srcOrd="0" destOrd="0" presId="urn:microsoft.com/office/officeart/2005/8/layout/hierarchy2"/>
    <dgm:cxn modelId="{9469D656-1D4F-4DBE-BE85-66BF82F918D0}" srcId="{8AA287F2-7FA4-4620-9495-935984B5D1C6}" destId="{35A7A0EE-9D54-45F7-9D87-B39515FDBCC4}" srcOrd="0" destOrd="0" parTransId="{9304634B-AF59-442B-B906-6736BF8D2AF5}" sibTransId="{5BA9D9D2-A3C6-42B3-ABEA-4DCA1F15B4F7}"/>
    <dgm:cxn modelId="{23AA972D-0D86-41D7-B74B-48614FD2A6FA}" type="presOf" srcId="{8E262F2F-4F96-4A74-9707-1F5E19DBABC8}" destId="{AAA83B22-733E-48FC-A4F6-D2346FA95A63}" srcOrd="1" destOrd="0" presId="urn:microsoft.com/office/officeart/2005/8/layout/hierarchy2"/>
    <dgm:cxn modelId="{80686DD1-79BE-4269-9A1D-DCBEF15339A4}" srcId="{F8336CEE-04AA-4338-BCF4-D10956F9DA0B}" destId="{8AA287F2-7FA4-4620-9495-935984B5D1C6}" srcOrd="0" destOrd="0" parTransId="{49C64402-2875-4B2C-BE52-34B4458C9EC7}" sibTransId="{96C5042F-5EFA-4AD4-BC0D-B5CB5DDE8ECE}"/>
    <dgm:cxn modelId="{62406D14-6AE8-419C-A2E4-5685FEC24386}" type="presOf" srcId="{35A7A0EE-9D54-45F7-9D87-B39515FDBCC4}" destId="{636493A9-4643-48E3-8456-F810ACDA984B}" srcOrd="0" destOrd="0" presId="urn:microsoft.com/office/officeart/2005/8/layout/hierarchy2"/>
    <dgm:cxn modelId="{EA4AE28F-F7B8-4050-9CE9-8375BDF57B9D}" type="presOf" srcId="{0E96A22D-102E-4344-AC7C-4310477556D1}" destId="{BC409732-AD3B-4F8E-81CB-0F5B7E966999}" srcOrd="0" destOrd="0" presId="urn:microsoft.com/office/officeart/2005/8/layout/hierarchy2"/>
    <dgm:cxn modelId="{6146E12F-12BA-4818-9C8B-4370416C1BA7}" type="presOf" srcId="{447A4552-9D29-4BAF-B757-61595C4A900B}" destId="{58B40A2D-F679-41F6-B968-5ED1EA7FBC77}" srcOrd="0" destOrd="0" presId="urn:microsoft.com/office/officeart/2005/8/layout/hierarchy2"/>
    <dgm:cxn modelId="{D02C3F23-F980-4651-A7FC-33786B427221}" type="presOf" srcId="{F8336CEE-04AA-4338-BCF4-D10956F9DA0B}" destId="{AE45DA96-C9E1-4992-A65B-67D12AEC476E}" srcOrd="0" destOrd="0" presId="urn:microsoft.com/office/officeart/2005/8/layout/hierarchy2"/>
    <dgm:cxn modelId="{42E5E235-AF36-4AD2-8397-52CFC06DEB85}" srcId="{8AA287F2-7FA4-4620-9495-935984B5D1C6}" destId="{0E96A22D-102E-4344-AC7C-4310477556D1}" srcOrd="2" destOrd="0" parTransId="{A3C996A9-E7A0-491B-B439-2D2C522B65D1}" sibTransId="{CB4A2032-B720-49C4-A322-1C40643A540F}"/>
    <dgm:cxn modelId="{5BA9C21C-5364-481F-8ED9-FE004467DE90}" type="presOf" srcId="{9304634B-AF59-442B-B906-6736BF8D2AF5}" destId="{C1110B67-6AAE-44FD-92EA-EC47D9BE91C2}" srcOrd="1" destOrd="0" presId="urn:microsoft.com/office/officeart/2005/8/layout/hierarchy2"/>
    <dgm:cxn modelId="{0BE59FD9-1D71-46EB-85F7-DF2264921E14}" type="presOf" srcId="{8AA287F2-7FA4-4620-9495-935984B5D1C6}" destId="{4B4B5A2B-C7F2-438B-98DE-F063B8BFC26B}" srcOrd="0" destOrd="0" presId="urn:microsoft.com/office/officeart/2005/8/layout/hierarchy2"/>
    <dgm:cxn modelId="{A1AA22AB-83EB-4343-A869-8AA666AFB57F}" type="presOf" srcId="{A3C996A9-E7A0-491B-B439-2D2C522B65D1}" destId="{AB76BE3E-7F8A-44C5-BF45-B355ACC3DBC2}" srcOrd="0" destOrd="0" presId="urn:microsoft.com/office/officeart/2005/8/layout/hierarchy2"/>
    <dgm:cxn modelId="{9A3314E5-ACC5-49AD-B89A-284EB3C8E9D8}" type="presOf" srcId="{9304634B-AF59-442B-B906-6736BF8D2AF5}" destId="{F4CEC266-3CBA-44B1-A3D1-C3218D7A1A1F}" srcOrd="0" destOrd="0" presId="urn:microsoft.com/office/officeart/2005/8/layout/hierarchy2"/>
    <dgm:cxn modelId="{9F8D9E8F-9F6F-433F-A8A0-8D82F8423736}" srcId="{8AA287F2-7FA4-4620-9495-935984B5D1C6}" destId="{447A4552-9D29-4BAF-B757-61595C4A900B}" srcOrd="1" destOrd="0" parTransId="{8E262F2F-4F96-4A74-9707-1F5E19DBABC8}" sibTransId="{D676481B-D8FB-40CB-961C-4277EAD36E2F}"/>
    <dgm:cxn modelId="{C001523A-E609-4089-A9DC-8583824B5D90}" type="presParOf" srcId="{AE45DA96-C9E1-4992-A65B-67D12AEC476E}" destId="{01B04DB3-A7BC-4244-8A7C-99DC9397414A}" srcOrd="0" destOrd="0" presId="urn:microsoft.com/office/officeart/2005/8/layout/hierarchy2"/>
    <dgm:cxn modelId="{EFBCC87C-823D-4038-B2D2-0F782A51A7B1}" type="presParOf" srcId="{01B04DB3-A7BC-4244-8A7C-99DC9397414A}" destId="{4B4B5A2B-C7F2-438B-98DE-F063B8BFC26B}" srcOrd="0" destOrd="0" presId="urn:microsoft.com/office/officeart/2005/8/layout/hierarchy2"/>
    <dgm:cxn modelId="{686C9CE1-9D72-42C6-8799-97277B2500DB}" type="presParOf" srcId="{01B04DB3-A7BC-4244-8A7C-99DC9397414A}" destId="{DD1383E7-7366-49E1-8727-99AF28C39085}" srcOrd="1" destOrd="0" presId="urn:microsoft.com/office/officeart/2005/8/layout/hierarchy2"/>
    <dgm:cxn modelId="{AB1B3ECA-BE9A-4CF1-A74A-F904A596636C}" type="presParOf" srcId="{DD1383E7-7366-49E1-8727-99AF28C39085}" destId="{F4CEC266-3CBA-44B1-A3D1-C3218D7A1A1F}" srcOrd="0" destOrd="0" presId="urn:microsoft.com/office/officeart/2005/8/layout/hierarchy2"/>
    <dgm:cxn modelId="{9E4389A1-AD23-49C7-9338-6D2C905BBAA0}" type="presParOf" srcId="{F4CEC266-3CBA-44B1-A3D1-C3218D7A1A1F}" destId="{C1110B67-6AAE-44FD-92EA-EC47D9BE91C2}" srcOrd="0" destOrd="0" presId="urn:microsoft.com/office/officeart/2005/8/layout/hierarchy2"/>
    <dgm:cxn modelId="{40902921-DEC5-4F2D-A73C-16AEB1BC7481}" type="presParOf" srcId="{DD1383E7-7366-49E1-8727-99AF28C39085}" destId="{80D01872-7EFB-4CCB-8CE3-413C7036E6CF}" srcOrd="1" destOrd="0" presId="urn:microsoft.com/office/officeart/2005/8/layout/hierarchy2"/>
    <dgm:cxn modelId="{874EAB17-BE49-4BD7-BE75-FECFD93E198C}" type="presParOf" srcId="{80D01872-7EFB-4CCB-8CE3-413C7036E6CF}" destId="{636493A9-4643-48E3-8456-F810ACDA984B}" srcOrd="0" destOrd="0" presId="urn:microsoft.com/office/officeart/2005/8/layout/hierarchy2"/>
    <dgm:cxn modelId="{A8C601E1-CB2D-43F4-9873-BD6639463BF3}" type="presParOf" srcId="{80D01872-7EFB-4CCB-8CE3-413C7036E6CF}" destId="{DCB10CA2-BB04-486D-A6A9-4063721A72BF}" srcOrd="1" destOrd="0" presId="urn:microsoft.com/office/officeart/2005/8/layout/hierarchy2"/>
    <dgm:cxn modelId="{8CC8CAFC-CEDF-44B0-846C-2DA17AE0CE0B}" type="presParOf" srcId="{DD1383E7-7366-49E1-8727-99AF28C39085}" destId="{03B4A0FF-C32F-4EF3-9294-1042BF103F11}" srcOrd="2" destOrd="0" presId="urn:microsoft.com/office/officeart/2005/8/layout/hierarchy2"/>
    <dgm:cxn modelId="{9D08E337-84A2-43DD-9ABB-F3B7A9A46F67}" type="presParOf" srcId="{03B4A0FF-C32F-4EF3-9294-1042BF103F11}" destId="{AAA83B22-733E-48FC-A4F6-D2346FA95A63}" srcOrd="0" destOrd="0" presId="urn:microsoft.com/office/officeart/2005/8/layout/hierarchy2"/>
    <dgm:cxn modelId="{E38C3D2F-0571-4BC2-B6C0-B3F5C4503FA2}" type="presParOf" srcId="{DD1383E7-7366-49E1-8727-99AF28C39085}" destId="{F0C573B9-B76B-4E90-97C2-0B0D1A6B2FF1}" srcOrd="3" destOrd="0" presId="urn:microsoft.com/office/officeart/2005/8/layout/hierarchy2"/>
    <dgm:cxn modelId="{AC08686D-4D30-4262-8D41-0BAE889160A2}" type="presParOf" srcId="{F0C573B9-B76B-4E90-97C2-0B0D1A6B2FF1}" destId="{58B40A2D-F679-41F6-B968-5ED1EA7FBC77}" srcOrd="0" destOrd="0" presId="urn:microsoft.com/office/officeart/2005/8/layout/hierarchy2"/>
    <dgm:cxn modelId="{C56924DE-6465-4CDB-9A22-97763FB506CA}" type="presParOf" srcId="{F0C573B9-B76B-4E90-97C2-0B0D1A6B2FF1}" destId="{78FF9D7B-4119-4905-9245-BB60C96B3A9D}" srcOrd="1" destOrd="0" presId="urn:microsoft.com/office/officeart/2005/8/layout/hierarchy2"/>
    <dgm:cxn modelId="{3F7B6F6B-B08A-49A7-849B-B0A2B450F804}" type="presParOf" srcId="{DD1383E7-7366-49E1-8727-99AF28C39085}" destId="{AB76BE3E-7F8A-44C5-BF45-B355ACC3DBC2}" srcOrd="4" destOrd="0" presId="urn:microsoft.com/office/officeart/2005/8/layout/hierarchy2"/>
    <dgm:cxn modelId="{50A61005-2D79-4374-9ABD-133367877517}" type="presParOf" srcId="{AB76BE3E-7F8A-44C5-BF45-B355ACC3DBC2}" destId="{F32B13AB-8A43-4F69-9188-8E1BB07B21B9}" srcOrd="0" destOrd="0" presId="urn:microsoft.com/office/officeart/2005/8/layout/hierarchy2"/>
    <dgm:cxn modelId="{297C6522-D073-4C17-B0BB-A62B3D1A3ADD}" type="presParOf" srcId="{DD1383E7-7366-49E1-8727-99AF28C39085}" destId="{D9AD227F-4AB9-4FAF-8148-69AA5837348A}" srcOrd="5" destOrd="0" presId="urn:microsoft.com/office/officeart/2005/8/layout/hierarchy2"/>
    <dgm:cxn modelId="{A7F9AA48-2EC8-46CD-B6C7-B9A7FFD137B5}" type="presParOf" srcId="{D9AD227F-4AB9-4FAF-8148-69AA5837348A}" destId="{BC409732-AD3B-4F8E-81CB-0F5B7E966999}" srcOrd="0" destOrd="0" presId="urn:microsoft.com/office/officeart/2005/8/layout/hierarchy2"/>
    <dgm:cxn modelId="{A41A51C7-4A7E-415F-9CD0-A9CA332D0015}" type="presParOf" srcId="{D9AD227F-4AB9-4FAF-8148-69AA5837348A}" destId="{ADD179CE-124E-463A-8CC0-06392B64958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B8D5E8-5A8E-46B1-A590-E293AD66F7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AC6699C-BE97-4114-85D2-9DD204E6E53D}">
      <dgm:prSet phldrT="[文本]" custT="1"/>
      <dgm:spPr/>
      <dgm:t>
        <a:bodyPr/>
        <a:lstStyle/>
        <a:p>
          <a:r>
            <a:rPr lang="zh-CN" altLang="en-US" sz="1600" b="1" dirty="0" smtClean="0">
              <a:latin typeface="华文楷体" pitchFamily="2" charset="-122"/>
              <a:ea typeface="华文楷体" pitchFamily="2" charset="-122"/>
            </a:rPr>
            <a:t>中央事业单位资产管理</a:t>
          </a:r>
          <a:endParaRPr lang="zh-CN" altLang="en-US" sz="1600" b="1" dirty="0">
            <a:latin typeface="华文楷体" pitchFamily="2" charset="-122"/>
            <a:ea typeface="华文楷体" pitchFamily="2" charset="-122"/>
          </a:endParaRPr>
        </a:p>
      </dgm:t>
    </dgm:pt>
    <dgm:pt modelId="{A87BB67E-FC9D-48E5-A02F-2BF3FF341317}" type="parTrans" cxnId="{62ACCA69-296B-408B-823D-1A8A8BE7C8B8}">
      <dgm:prSet/>
      <dgm:spPr/>
      <dgm:t>
        <a:bodyPr/>
        <a:lstStyle/>
        <a:p>
          <a:endParaRPr lang="zh-CN" altLang="en-US" sz="2800" b="1">
            <a:latin typeface="华文楷体" pitchFamily="2" charset="-122"/>
            <a:ea typeface="华文楷体" pitchFamily="2" charset="-122"/>
          </a:endParaRPr>
        </a:p>
      </dgm:t>
    </dgm:pt>
    <dgm:pt modelId="{02C00B78-6AFF-46BC-ACD7-DA618C1271DD}" type="sibTrans" cxnId="{62ACCA69-296B-408B-823D-1A8A8BE7C8B8}">
      <dgm:prSet/>
      <dgm:spPr/>
      <dgm:t>
        <a:bodyPr/>
        <a:lstStyle/>
        <a:p>
          <a:endParaRPr lang="zh-CN" altLang="en-US" sz="2800" b="1">
            <a:latin typeface="华文楷体" pitchFamily="2" charset="-122"/>
            <a:ea typeface="华文楷体" pitchFamily="2" charset="-122"/>
          </a:endParaRPr>
        </a:p>
      </dgm:t>
    </dgm:pt>
    <dgm:pt modelId="{E5E06CEC-D039-4AE2-94EB-537DE3C7F62D}">
      <dgm:prSet phldrT="[文本]" custT="1"/>
      <dgm:spPr/>
      <dgm:t>
        <a:bodyPr/>
        <a:lstStyle/>
        <a:p>
          <a:r>
            <a:rPr lang="zh-CN" altLang="en-US" sz="1600" b="1" dirty="0" smtClean="0">
              <a:latin typeface="华文楷体" pitchFamily="2" charset="-122"/>
              <a:ea typeface="华文楷体" pitchFamily="2" charset="-122"/>
            </a:rPr>
            <a:t>有形资产</a:t>
          </a:r>
          <a:endParaRPr lang="zh-CN" altLang="en-US" sz="1600" b="1" dirty="0">
            <a:latin typeface="华文楷体" pitchFamily="2" charset="-122"/>
            <a:ea typeface="华文楷体" pitchFamily="2" charset="-122"/>
          </a:endParaRPr>
        </a:p>
      </dgm:t>
    </dgm:pt>
    <dgm:pt modelId="{C3954645-9DCF-4C31-A74E-58ECA2A763B7}" type="parTrans" cxnId="{0B81B63D-FEEA-4577-B667-B8738BBE0DCE}">
      <dgm:prSet/>
      <dgm:spPr/>
      <dgm:t>
        <a:bodyPr/>
        <a:lstStyle/>
        <a:p>
          <a:endParaRPr lang="zh-CN" altLang="en-US" sz="2800" b="1">
            <a:latin typeface="华文楷体" pitchFamily="2" charset="-122"/>
            <a:ea typeface="华文楷体" pitchFamily="2" charset="-122"/>
          </a:endParaRPr>
        </a:p>
      </dgm:t>
    </dgm:pt>
    <dgm:pt modelId="{2EB78655-3767-4F31-AE0E-990DB11ED621}" type="sibTrans" cxnId="{0B81B63D-FEEA-4577-B667-B8738BBE0DCE}">
      <dgm:prSet/>
      <dgm:spPr/>
      <dgm:t>
        <a:bodyPr/>
        <a:lstStyle/>
        <a:p>
          <a:endParaRPr lang="zh-CN" altLang="en-US" sz="2800" b="1">
            <a:latin typeface="华文楷体" pitchFamily="2" charset="-122"/>
            <a:ea typeface="华文楷体" pitchFamily="2" charset="-122"/>
          </a:endParaRPr>
        </a:p>
      </dgm:t>
    </dgm:pt>
    <dgm:pt modelId="{9CFDE48E-B49A-4085-BDE4-EBF55A3148AA}">
      <dgm:prSet phldrT="[文本]" custT="1"/>
      <dgm:spPr/>
      <dgm:t>
        <a:bodyPr/>
        <a:lstStyle/>
        <a:p>
          <a:r>
            <a:rPr lang="zh-CN" altLang="en-US" sz="1600" b="1" dirty="0" smtClean="0">
              <a:latin typeface="华文楷体" pitchFamily="2" charset="-122"/>
              <a:ea typeface="华文楷体" pitchFamily="2" charset="-122"/>
            </a:rPr>
            <a:t>固定资产</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流动资产</a:t>
          </a:r>
          <a:endParaRPr lang="zh-CN" altLang="en-US" sz="1600" b="1" dirty="0">
            <a:latin typeface="华文楷体" pitchFamily="2" charset="-122"/>
            <a:ea typeface="华文楷体" pitchFamily="2" charset="-122"/>
          </a:endParaRPr>
        </a:p>
      </dgm:t>
    </dgm:pt>
    <dgm:pt modelId="{00E7E219-6B59-4209-B66E-A8571A8B4945}" type="parTrans" cxnId="{B017C97F-0FE4-4866-B087-C92D3F67C20E}">
      <dgm:prSet/>
      <dgm:spPr/>
      <dgm:t>
        <a:bodyPr/>
        <a:lstStyle/>
        <a:p>
          <a:endParaRPr lang="zh-CN" altLang="en-US" sz="2800" b="1">
            <a:latin typeface="华文楷体" pitchFamily="2" charset="-122"/>
            <a:ea typeface="华文楷体" pitchFamily="2" charset="-122"/>
          </a:endParaRPr>
        </a:p>
      </dgm:t>
    </dgm:pt>
    <dgm:pt modelId="{17629F11-4E68-4FA3-A4B3-99DFC4878366}" type="sibTrans" cxnId="{B017C97F-0FE4-4866-B087-C92D3F67C20E}">
      <dgm:prSet/>
      <dgm:spPr/>
      <dgm:t>
        <a:bodyPr/>
        <a:lstStyle/>
        <a:p>
          <a:endParaRPr lang="zh-CN" altLang="en-US" sz="2800" b="1">
            <a:latin typeface="华文楷体" pitchFamily="2" charset="-122"/>
            <a:ea typeface="华文楷体" pitchFamily="2" charset="-122"/>
          </a:endParaRPr>
        </a:p>
      </dgm:t>
    </dgm:pt>
    <dgm:pt modelId="{FBA502E2-BB13-45F3-9455-6862E5DD8568}">
      <dgm:prSet phldrT="[文本]" custT="1"/>
      <dgm:spPr/>
      <dgm:t>
        <a:bodyPr/>
        <a:lstStyle/>
        <a:p>
          <a:r>
            <a:rPr lang="zh-CN" altLang="en-US" sz="1600" b="1" dirty="0" smtClean="0">
              <a:latin typeface="华文楷体" pitchFamily="2" charset="-122"/>
              <a:ea typeface="华文楷体" pitchFamily="2" charset="-122"/>
            </a:rPr>
            <a:t>对外投资</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在建工程</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出租出借</a:t>
          </a:r>
          <a:endParaRPr lang="en-US" altLang="zh-CN" sz="1600" b="1" dirty="0" smtClean="0">
            <a:latin typeface="华文楷体" pitchFamily="2" charset="-122"/>
            <a:ea typeface="华文楷体" pitchFamily="2" charset="-122"/>
          </a:endParaRPr>
        </a:p>
      </dgm:t>
    </dgm:pt>
    <dgm:pt modelId="{64E3E7C7-009F-4F4E-9BB9-7313D432C54C}" type="parTrans" cxnId="{53AF27F5-5A19-4A44-BFF7-50EE45CE44B4}">
      <dgm:prSet/>
      <dgm:spPr/>
      <dgm:t>
        <a:bodyPr/>
        <a:lstStyle/>
        <a:p>
          <a:endParaRPr lang="zh-CN" altLang="en-US" sz="2800" b="1">
            <a:latin typeface="华文楷体" pitchFamily="2" charset="-122"/>
            <a:ea typeface="华文楷体" pitchFamily="2" charset="-122"/>
          </a:endParaRPr>
        </a:p>
      </dgm:t>
    </dgm:pt>
    <dgm:pt modelId="{18360224-F911-4CEA-A9AB-737DC3DC07D8}" type="sibTrans" cxnId="{53AF27F5-5A19-4A44-BFF7-50EE45CE44B4}">
      <dgm:prSet/>
      <dgm:spPr/>
      <dgm:t>
        <a:bodyPr/>
        <a:lstStyle/>
        <a:p>
          <a:endParaRPr lang="zh-CN" altLang="en-US" sz="2800" b="1">
            <a:latin typeface="华文楷体" pitchFamily="2" charset="-122"/>
            <a:ea typeface="华文楷体" pitchFamily="2" charset="-122"/>
          </a:endParaRPr>
        </a:p>
      </dgm:t>
    </dgm:pt>
    <dgm:pt modelId="{4E469FBB-5135-40B2-9D8B-583AB18ADE90}">
      <dgm:prSet phldrT="[文本]" custT="1"/>
      <dgm:spPr/>
      <dgm:t>
        <a:bodyPr/>
        <a:lstStyle/>
        <a:p>
          <a:r>
            <a:rPr lang="zh-CN" altLang="en-US" sz="1600" b="1" dirty="0" smtClean="0">
              <a:latin typeface="华文楷体" pitchFamily="2" charset="-122"/>
              <a:ea typeface="华文楷体" pitchFamily="2" charset="-122"/>
            </a:rPr>
            <a:t>无形资产</a:t>
          </a:r>
          <a:endParaRPr lang="zh-CN" altLang="en-US" sz="1600" b="1" dirty="0">
            <a:latin typeface="华文楷体" pitchFamily="2" charset="-122"/>
            <a:ea typeface="华文楷体" pitchFamily="2" charset="-122"/>
          </a:endParaRPr>
        </a:p>
      </dgm:t>
    </dgm:pt>
    <dgm:pt modelId="{424D0845-E6BA-4B99-96E0-1E5BA2DB7A73}" type="parTrans" cxnId="{3C6089B3-4818-4B1C-85C7-26F5CC4E72B0}">
      <dgm:prSet/>
      <dgm:spPr/>
      <dgm:t>
        <a:bodyPr/>
        <a:lstStyle/>
        <a:p>
          <a:endParaRPr lang="zh-CN" altLang="en-US" sz="2800" b="1">
            <a:latin typeface="华文楷体" pitchFamily="2" charset="-122"/>
            <a:ea typeface="华文楷体" pitchFamily="2" charset="-122"/>
          </a:endParaRPr>
        </a:p>
      </dgm:t>
    </dgm:pt>
    <dgm:pt modelId="{BE796CC4-00B4-43E8-9678-592D44ACB14E}" type="sibTrans" cxnId="{3C6089B3-4818-4B1C-85C7-26F5CC4E72B0}">
      <dgm:prSet/>
      <dgm:spPr/>
      <dgm:t>
        <a:bodyPr/>
        <a:lstStyle/>
        <a:p>
          <a:endParaRPr lang="zh-CN" altLang="en-US" sz="2800" b="1">
            <a:latin typeface="华文楷体" pitchFamily="2" charset="-122"/>
            <a:ea typeface="华文楷体" pitchFamily="2" charset="-122"/>
          </a:endParaRPr>
        </a:p>
      </dgm:t>
    </dgm:pt>
    <dgm:pt modelId="{9814CA0A-70BD-4586-8015-BD53DCFF11FC}">
      <dgm:prSet phldrT="[文本]" custT="1"/>
      <dgm:spPr/>
      <dgm:t>
        <a:bodyPr/>
        <a:lstStyle/>
        <a:p>
          <a:r>
            <a:rPr lang="zh-CN" altLang="en-US" sz="1600" b="1" dirty="0" smtClean="0">
              <a:latin typeface="华文楷体" pitchFamily="2" charset="-122"/>
              <a:ea typeface="华文楷体" pitchFamily="2" charset="-122"/>
            </a:rPr>
            <a:t>土地、专利</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非专有技术</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商标、著作权</a:t>
          </a:r>
          <a:endParaRPr lang="en-US" altLang="zh-CN" sz="1600" b="1" dirty="0" smtClean="0">
            <a:latin typeface="华文楷体" pitchFamily="2" charset="-122"/>
            <a:ea typeface="华文楷体" pitchFamily="2" charset="-122"/>
          </a:endParaRPr>
        </a:p>
      </dgm:t>
    </dgm:pt>
    <dgm:pt modelId="{0BC882A0-9CFD-4318-B81B-D90BA6AEE62B}" type="parTrans" cxnId="{F56D9A42-B218-427D-AEA4-5C7E0DC9217B}">
      <dgm:prSet/>
      <dgm:spPr/>
      <dgm:t>
        <a:bodyPr/>
        <a:lstStyle/>
        <a:p>
          <a:endParaRPr lang="zh-CN" altLang="en-US" sz="2800" b="1">
            <a:latin typeface="华文楷体" pitchFamily="2" charset="-122"/>
            <a:ea typeface="华文楷体" pitchFamily="2" charset="-122"/>
          </a:endParaRPr>
        </a:p>
      </dgm:t>
    </dgm:pt>
    <dgm:pt modelId="{C54C4A96-05BD-4430-BC93-BF8D2F9BDCCD}" type="sibTrans" cxnId="{F56D9A42-B218-427D-AEA4-5C7E0DC9217B}">
      <dgm:prSet/>
      <dgm:spPr/>
      <dgm:t>
        <a:bodyPr/>
        <a:lstStyle/>
        <a:p>
          <a:endParaRPr lang="zh-CN" altLang="en-US" sz="2800" b="1">
            <a:latin typeface="华文楷体" pitchFamily="2" charset="-122"/>
            <a:ea typeface="华文楷体" pitchFamily="2" charset="-122"/>
          </a:endParaRPr>
        </a:p>
      </dgm:t>
    </dgm:pt>
    <dgm:pt modelId="{F3DB07B5-916A-42C6-B283-5EF63B50F368}" type="pres">
      <dgm:prSet presAssocID="{79B8D5E8-5A8E-46B1-A590-E293AD66F722}" presName="hierChild1" presStyleCnt="0">
        <dgm:presLayoutVars>
          <dgm:chPref val="1"/>
          <dgm:dir/>
          <dgm:animOne val="branch"/>
          <dgm:animLvl val="lvl"/>
          <dgm:resizeHandles/>
        </dgm:presLayoutVars>
      </dgm:prSet>
      <dgm:spPr/>
      <dgm:t>
        <a:bodyPr/>
        <a:lstStyle/>
        <a:p>
          <a:endParaRPr lang="zh-CN" altLang="en-US"/>
        </a:p>
      </dgm:t>
    </dgm:pt>
    <dgm:pt modelId="{1CB82E4B-A569-44D6-ADD9-AE20F34B06FD}" type="pres">
      <dgm:prSet presAssocID="{BAC6699C-BE97-4114-85D2-9DD204E6E53D}" presName="hierRoot1" presStyleCnt="0"/>
      <dgm:spPr/>
    </dgm:pt>
    <dgm:pt modelId="{8962DFFC-0B7F-4622-A66A-218CFA0B2AF0}" type="pres">
      <dgm:prSet presAssocID="{BAC6699C-BE97-4114-85D2-9DD204E6E53D}" presName="composite" presStyleCnt="0"/>
      <dgm:spPr/>
    </dgm:pt>
    <dgm:pt modelId="{BD190D4E-36BF-4AFC-9734-2665653DA99E}" type="pres">
      <dgm:prSet presAssocID="{BAC6699C-BE97-4114-85D2-9DD204E6E53D}" presName="background" presStyleLbl="node0" presStyleIdx="0" presStyleCnt="1"/>
      <dgm:spPr/>
    </dgm:pt>
    <dgm:pt modelId="{CCDA0F79-BFFC-44C9-809B-23336B5A1295}" type="pres">
      <dgm:prSet presAssocID="{BAC6699C-BE97-4114-85D2-9DD204E6E53D}" presName="text" presStyleLbl="fgAcc0" presStyleIdx="0" presStyleCnt="1">
        <dgm:presLayoutVars>
          <dgm:chPref val="3"/>
        </dgm:presLayoutVars>
      </dgm:prSet>
      <dgm:spPr/>
      <dgm:t>
        <a:bodyPr/>
        <a:lstStyle/>
        <a:p>
          <a:endParaRPr lang="zh-CN" altLang="en-US"/>
        </a:p>
      </dgm:t>
    </dgm:pt>
    <dgm:pt modelId="{256921A8-8831-41A4-A535-9D4527EE362E}" type="pres">
      <dgm:prSet presAssocID="{BAC6699C-BE97-4114-85D2-9DD204E6E53D}" presName="hierChild2" presStyleCnt="0"/>
      <dgm:spPr/>
    </dgm:pt>
    <dgm:pt modelId="{3BB3F9A8-49E9-433D-8E6D-B26C0C18C75B}" type="pres">
      <dgm:prSet presAssocID="{C3954645-9DCF-4C31-A74E-58ECA2A763B7}" presName="Name10" presStyleLbl="parChTrans1D2" presStyleIdx="0" presStyleCnt="2"/>
      <dgm:spPr/>
      <dgm:t>
        <a:bodyPr/>
        <a:lstStyle/>
        <a:p>
          <a:endParaRPr lang="zh-CN" altLang="en-US"/>
        </a:p>
      </dgm:t>
    </dgm:pt>
    <dgm:pt modelId="{136A7A39-6449-4E44-A1E9-83C90E899DCB}" type="pres">
      <dgm:prSet presAssocID="{E5E06CEC-D039-4AE2-94EB-537DE3C7F62D}" presName="hierRoot2" presStyleCnt="0"/>
      <dgm:spPr/>
    </dgm:pt>
    <dgm:pt modelId="{46B010CC-FA68-49CD-A1F0-B2F38BCEE6F8}" type="pres">
      <dgm:prSet presAssocID="{E5E06CEC-D039-4AE2-94EB-537DE3C7F62D}" presName="composite2" presStyleCnt="0"/>
      <dgm:spPr/>
    </dgm:pt>
    <dgm:pt modelId="{811F89FB-A156-4B45-AF2A-31AD4E2F2BC9}" type="pres">
      <dgm:prSet presAssocID="{E5E06CEC-D039-4AE2-94EB-537DE3C7F62D}" presName="background2" presStyleLbl="node2" presStyleIdx="0" presStyleCnt="2"/>
      <dgm:spPr/>
    </dgm:pt>
    <dgm:pt modelId="{C5EB55D9-1596-4F7E-9D9D-184D20D947C3}" type="pres">
      <dgm:prSet presAssocID="{E5E06CEC-D039-4AE2-94EB-537DE3C7F62D}" presName="text2" presStyleLbl="fgAcc2" presStyleIdx="0" presStyleCnt="2" custLinFactNeighborX="-47196" custLinFactNeighborY="-5363">
        <dgm:presLayoutVars>
          <dgm:chPref val="3"/>
        </dgm:presLayoutVars>
      </dgm:prSet>
      <dgm:spPr/>
      <dgm:t>
        <a:bodyPr/>
        <a:lstStyle/>
        <a:p>
          <a:endParaRPr lang="zh-CN" altLang="en-US"/>
        </a:p>
      </dgm:t>
    </dgm:pt>
    <dgm:pt modelId="{8D181E21-5A28-43E5-95D5-6104239C8315}" type="pres">
      <dgm:prSet presAssocID="{E5E06CEC-D039-4AE2-94EB-537DE3C7F62D}" presName="hierChild3" presStyleCnt="0"/>
      <dgm:spPr/>
    </dgm:pt>
    <dgm:pt modelId="{131D52B3-2597-41D5-93AD-4F2075FD123E}" type="pres">
      <dgm:prSet presAssocID="{00E7E219-6B59-4209-B66E-A8571A8B4945}" presName="Name17" presStyleLbl="parChTrans1D3" presStyleIdx="0" presStyleCnt="3"/>
      <dgm:spPr/>
      <dgm:t>
        <a:bodyPr/>
        <a:lstStyle/>
        <a:p>
          <a:endParaRPr lang="zh-CN" altLang="en-US"/>
        </a:p>
      </dgm:t>
    </dgm:pt>
    <dgm:pt modelId="{39225C97-8586-401E-8367-E968A880711C}" type="pres">
      <dgm:prSet presAssocID="{9CFDE48E-B49A-4085-BDE4-EBF55A3148AA}" presName="hierRoot3" presStyleCnt="0"/>
      <dgm:spPr/>
    </dgm:pt>
    <dgm:pt modelId="{06B8EBCB-4DC1-43F0-AD2C-FA1429FC4C49}" type="pres">
      <dgm:prSet presAssocID="{9CFDE48E-B49A-4085-BDE4-EBF55A3148AA}" presName="composite3" presStyleCnt="0"/>
      <dgm:spPr/>
    </dgm:pt>
    <dgm:pt modelId="{9EE770E3-2629-4AA9-82EE-E9FC88165ED1}" type="pres">
      <dgm:prSet presAssocID="{9CFDE48E-B49A-4085-BDE4-EBF55A3148AA}" presName="background3" presStyleLbl="node3" presStyleIdx="0" presStyleCnt="3"/>
      <dgm:spPr/>
    </dgm:pt>
    <dgm:pt modelId="{71DDF034-F9DB-4CC6-841C-731E3A3B3BF8}" type="pres">
      <dgm:prSet presAssocID="{9CFDE48E-B49A-4085-BDE4-EBF55A3148AA}" presName="text3" presStyleLbl="fgAcc3" presStyleIdx="0" presStyleCnt="3" custScaleY="160093">
        <dgm:presLayoutVars>
          <dgm:chPref val="3"/>
        </dgm:presLayoutVars>
      </dgm:prSet>
      <dgm:spPr/>
      <dgm:t>
        <a:bodyPr/>
        <a:lstStyle/>
        <a:p>
          <a:endParaRPr lang="zh-CN" altLang="en-US"/>
        </a:p>
      </dgm:t>
    </dgm:pt>
    <dgm:pt modelId="{D8D182A8-6D0A-47AD-A002-EDAC43F70A57}" type="pres">
      <dgm:prSet presAssocID="{9CFDE48E-B49A-4085-BDE4-EBF55A3148AA}" presName="hierChild4" presStyleCnt="0"/>
      <dgm:spPr/>
    </dgm:pt>
    <dgm:pt modelId="{7782661C-E854-49AD-A64D-BBAA5E0672FB}" type="pres">
      <dgm:prSet presAssocID="{64E3E7C7-009F-4F4E-9BB9-7313D432C54C}" presName="Name17" presStyleLbl="parChTrans1D3" presStyleIdx="1" presStyleCnt="3"/>
      <dgm:spPr/>
      <dgm:t>
        <a:bodyPr/>
        <a:lstStyle/>
        <a:p>
          <a:endParaRPr lang="zh-CN" altLang="en-US"/>
        </a:p>
      </dgm:t>
    </dgm:pt>
    <dgm:pt modelId="{F2D5CBF8-13A2-437F-9F07-CB3A95DF2FCB}" type="pres">
      <dgm:prSet presAssocID="{FBA502E2-BB13-45F3-9455-6862E5DD8568}" presName="hierRoot3" presStyleCnt="0"/>
      <dgm:spPr/>
    </dgm:pt>
    <dgm:pt modelId="{0AAE0F11-9ED3-4322-9D46-5914C1D069FA}" type="pres">
      <dgm:prSet presAssocID="{FBA502E2-BB13-45F3-9455-6862E5DD8568}" presName="composite3" presStyleCnt="0"/>
      <dgm:spPr/>
    </dgm:pt>
    <dgm:pt modelId="{6969EEA7-D1AB-455D-BF5D-4327EEF73225}" type="pres">
      <dgm:prSet presAssocID="{FBA502E2-BB13-45F3-9455-6862E5DD8568}" presName="background3" presStyleLbl="node3" presStyleIdx="1" presStyleCnt="3"/>
      <dgm:spPr/>
    </dgm:pt>
    <dgm:pt modelId="{196407FF-714E-46E9-B3AD-9A6465E3016E}" type="pres">
      <dgm:prSet presAssocID="{FBA502E2-BB13-45F3-9455-6862E5DD8568}" presName="text3" presStyleLbl="fgAcc3" presStyleIdx="1" presStyleCnt="3" custScaleY="151542">
        <dgm:presLayoutVars>
          <dgm:chPref val="3"/>
        </dgm:presLayoutVars>
      </dgm:prSet>
      <dgm:spPr/>
      <dgm:t>
        <a:bodyPr/>
        <a:lstStyle/>
        <a:p>
          <a:endParaRPr lang="zh-CN" altLang="en-US"/>
        </a:p>
      </dgm:t>
    </dgm:pt>
    <dgm:pt modelId="{FA891E96-D64C-4793-8550-BB415913E9D9}" type="pres">
      <dgm:prSet presAssocID="{FBA502E2-BB13-45F3-9455-6862E5DD8568}" presName="hierChild4" presStyleCnt="0"/>
      <dgm:spPr/>
    </dgm:pt>
    <dgm:pt modelId="{80FB9C2C-4836-495D-AD7D-4AFB51F51640}" type="pres">
      <dgm:prSet presAssocID="{424D0845-E6BA-4B99-96E0-1E5BA2DB7A73}" presName="Name10" presStyleLbl="parChTrans1D2" presStyleIdx="1" presStyleCnt="2"/>
      <dgm:spPr/>
      <dgm:t>
        <a:bodyPr/>
        <a:lstStyle/>
        <a:p>
          <a:endParaRPr lang="zh-CN" altLang="en-US"/>
        </a:p>
      </dgm:t>
    </dgm:pt>
    <dgm:pt modelId="{9D2486DC-7ABE-4147-A7A1-CE83FFA23BE0}" type="pres">
      <dgm:prSet presAssocID="{4E469FBB-5135-40B2-9D8B-583AB18ADE90}" presName="hierRoot2" presStyleCnt="0"/>
      <dgm:spPr/>
    </dgm:pt>
    <dgm:pt modelId="{5EC21E95-33D9-47EC-9DA5-E3D8299EEDA3}" type="pres">
      <dgm:prSet presAssocID="{4E469FBB-5135-40B2-9D8B-583AB18ADE90}" presName="composite2" presStyleCnt="0"/>
      <dgm:spPr/>
    </dgm:pt>
    <dgm:pt modelId="{B53B82A7-123D-4082-895F-CF1B23606D5B}" type="pres">
      <dgm:prSet presAssocID="{4E469FBB-5135-40B2-9D8B-583AB18ADE90}" presName="background2" presStyleLbl="node2" presStyleIdx="1" presStyleCnt="2"/>
      <dgm:spPr/>
      <dgm:t>
        <a:bodyPr/>
        <a:lstStyle/>
        <a:p>
          <a:endParaRPr lang="zh-CN" altLang="en-US"/>
        </a:p>
      </dgm:t>
    </dgm:pt>
    <dgm:pt modelId="{A887D77B-5597-4A26-9B2F-AAAC2F0787F7}" type="pres">
      <dgm:prSet presAssocID="{4E469FBB-5135-40B2-9D8B-583AB18ADE90}" presName="text2" presStyleLbl="fgAcc2" presStyleIdx="1" presStyleCnt="2" custLinFactNeighborX="-14026" custLinFactNeighborY="1339">
        <dgm:presLayoutVars>
          <dgm:chPref val="3"/>
        </dgm:presLayoutVars>
      </dgm:prSet>
      <dgm:spPr/>
      <dgm:t>
        <a:bodyPr/>
        <a:lstStyle/>
        <a:p>
          <a:endParaRPr lang="zh-CN" altLang="en-US"/>
        </a:p>
      </dgm:t>
    </dgm:pt>
    <dgm:pt modelId="{56EB3439-4BB0-4A8D-BABC-08E00C97C4B3}" type="pres">
      <dgm:prSet presAssocID="{4E469FBB-5135-40B2-9D8B-583AB18ADE90}" presName="hierChild3" presStyleCnt="0"/>
      <dgm:spPr/>
    </dgm:pt>
    <dgm:pt modelId="{E12EC56C-A952-477E-9F4B-05B370C885A7}" type="pres">
      <dgm:prSet presAssocID="{0BC882A0-9CFD-4318-B81B-D90BA6AEE62B}" presName="Name17" presStyleLbl="parChTrans1D3" presStyleIdx="2" presStyleCnt="3"/>
      <dgm:spPr/>
      <dgm:t>
        <a:bodyPr/>
        <a:lstStyle/>
        <a:p>
          <a:endParaRPr lang="zh-CN" altLang="en-US"/>
        </a:p>
      </dgm:t>
    </dgm:pt>
    <dgm:pt modelId="{90214EA9-8C26-4103-9B96-1443B1E7F115}" type="pres">
      <dgm:prSet presAssocID="{9814CA0A-70BD-4586-8015-BD53DCFF11FC}" presName="hierRoot3" presStyleCnt="0"/>
      <dgm:spPr/>
    </dgm:pt>
    <dgm:pt modelId="{EED80BCD-3804-4D83-95C0-B2626009FB73}" type="pres">
      <dgm:prSet presAssocID="{9814CA0A-70BD-4586-8015-BD53DCFF11FC}" presName="composite3" presStyleCnt="0"/>
      <dgm:spPr/>
    </dgm:pt>
    <dgm:pt modelId="{AD240909-C596-4F03-B139-926E689C1331}" type="pres">
      <dgm:prSet presAssocID="{9814CA0A-70BD-4586-8015-BD53DCFF11FC}" presName="background3" presStyleLbl="node3" presStyleIdx="2" presStyleCnt="3"/>
      <dgm:spPr/>
    </dgm:pt>
    <dgm:pt modelId="{F9A465CC-DD17-4C37-9B77-7E095B1ECA3A}" type="pres">
      <dgm:prSet presAssocID="{9814CA0A-70BD-4586-8015-BD53DCFF11FC}" presName="text3" presStyleLbl="fgAcc3" presStyleIdx="2" presStyleCnt="3" custScaleX="125707" custScaleY="135312" custLinFactNeighborX="-5665" custLinFactNeighborY="2849">
        <dgm:presLayoutVars>
          <dgm:chPref val="3"/>
        </dgm:presLayoutVars>
      </dgm:prSet>
      <dgm:spPr/>
      <dgm:t>
        <a:bodyPr/>
        <a:lstStyle/>
        <a:p>
          <a:endParaRPr lang="zh-CN" altLang="en-US"/>
        </a:p>
      </dgm:t>
    </dgm:pt>
    <dgm:pt modelId="{B0A7BD83-87CC-4253-99C9-868748A848D2}" type="pres">
      <dgm:prSet presAssocID="{9814CA0A-70BD-4586-8015-BD53DCFF11FC}" presName="hierChild4" presStyleCnt="0"/>
      <dgm:spPr/>
    </dgm:pt>
  </dgm:ptLst>
  <dgm:cxnLst>
    <dgm:cxn modelId="{18BE9D56-CC01-4364-8727-A6F0C3240212}" type="presOf" srcId="{9CFDE48E-B49A-4085-BDE4-EBF55A3148AA}" destId="{71DDF034-F9DB-4CC6-841C-731E3A3B3BF8}" srcOrd="0" destOrd="0" presId="urn:microsoft.com/office/officeart/2005/8/layout/hierarchy1"/>
    <dgm:cxn modelId="{53AF27F5-5A19-4A44-BFF7-50EE45CE44B4}" srcId="{E5E06CEC-D039-4AE2-94EB-537DE3C7F62D}" destId="{FBA502E2-BB13-45F3-9455-6862E5DD8568}" srcOrd="1" destOrd="0" parTransId="{64E3E7C7-009F-4F4E-9BB9-7313D432C54C}" sibTransId="{18360224-F911-4CEA-A9AB-737DC3DC07D8}"/>
    <dgm:cxn modelId="{6B342B21-5469-4539-A3C3-5CE1C929C6D9}" type="presOf" srcId="{0BC882A0-9CFD-4318-B81B-D90BA6AEE62B}" destId="{E12EC56C-A952-477E-9F4B-05B370C885A7}" srcOrd="0" destOrd="0" presId="urn:microsoft.com/office/officeart/2005/8/layout/hierarchy1"/>
    <dgm:cxn modelId="{34FA7BA3-E701-490E-9364-43EAC4E05003}" type="presOf" srcId="{4E469FBB-5135-40B2-9D8B-583AB18ADE90}" destId="{A887D77B-5597-4A26-9B2F-AAAC2F0787F7}" srcOrd="0" destOrd="0" presId="urn:microsoft.com/office/officeart/2005/8/layout/hierarchy1"/>
    <dgm:cxn modelId="{1ABC9DB1-666C-4906-BC10-675F414A602F}" type="presOf" srcId="{64E3E7C7-009F-4F4E-9BB9-7313D432C54C}" destId="{7782661C-E854-49AD-A64D-BBAA5E0672FB}" srcOrd="0" destOrd="0" presId="urn:microsoft.com/office/officeart/2005/8/layout/hierarchy1"/>
    <dgm:cxn modelId="{90319FA6-0590-4BFF-AD51-371CCFB1A4A7}" type="presOf" srcId="{00E7E219-6B59-4209-B66E-A8571A8B4945}" destId="{131D52B3-2597-41D5-93AD-4F2075FD123E}" srcOrd="0" destOrd="0" presId="urn:microsoft.com/office/officeart/2005/8/layout/hierarchy1"/>
    <dgm:cxn modelId="{26EE99CE-63F8-4D9D-A236-A95E5545AF65}" type="presOf" srcId="{E5E06CEC-D039-4AE2-94EB-537DE3C7F62D}" destId="{C5EB55D9-1596-4F7E-9D9D-184D20D947C3}" srcOrd="0" destOrd="0" presId="urn:microsoft.com/office/officeart/2005/8/layout/hierarchy1"/>
    <dgm:cxn modelId="{62ACCA69-296B-408B-823D-1A8A8BE7C8B8}" srcId="{79B8D5E8-5A8E-46B1-A590-E293AD66F722}" destId="{BAC6699C-BE97-4114-85D2-9DD204E6E53D}" srcOrd="0" destOrd="0" parTransId="{A87BB67E-FC9D-48E5-A02F-2BF3FF341317}" sibTransId="{02C00B78-6AFF-46BC-ACD7-DA618C1271DD}"/>
    <dgm:cxn modelId="{8B668C3E-DA4F-4759-96B0-1AD0D593DAA1}" type="presOf" srcId="{9814CA0A-70BD-4586-8015-BD53DCFF11FC}" destId="{F9A465CC-DD17-4C37-9B77-7E095B1ECA3A}" srcOrd="0" destOrd="0" presId="urn:microsoft.com/office/officeart/2005/8/layout/hierarchy1"/>
    <dgm:cxn modelId="{CF20CB3C-EFAD-4D8A-9794-867B24D551DF}" type="presOf" srcId="{424D0845-E6BA-4B99-96E0-1E5BA2DB7A73}" destId="{80FB9C2C-4836-495D-AD7D-4AFB51F51640}" srcOrd="0" destOrd="0" presId="urn:microsoft.com/office/officeart/2005/8/layout/hierarchy1"/>
    <dgm:cxn modelId="{83342D42-0EB7-431E-BC60-131077995D43}" type="presOf" srcId="{C3954645-9DCF-4C31-A74E-58ECA2A763B7}" destId="{3BB3F9A8-49E9-433D-8E6D-B26C0C18C75B}" srcOrd="0" destOrd="0" presId="urn:microsoft.com/office/officeart/2005/8/layout/hierarchy1"/>
    <dgm:cxn modelId="{B017C97F-0FE4-4866-B087-C92D3F67C20E}" srcId="{E5E06CEC-D039-4AE2-94EB-537DE3C7F62D}" destId="{9CFDE48E-B49A-4085-BDE4-EBF55A3148AA}" srcOrd="0" destOrd="0" parTransId="{00E7E219-6B59-4209-B66E-A8571A8B4945}" sibTransId="{17629F11-4E68-4FA3-A4B3-99DFC4878366}"/>
    <dgm:cxn modelId="{A47D8D40-1F12-4A72-8362-5E7FEB95A6E2}" type="presOf" srcId="{79B8D5E8-5A8E-46B1-A590-E293AD66F722}" destId="{F3DB07B5-916A-42C6-B283-5EF63B50F368}" srcOrd="0" destOrd="0" presId="urn:microsoft.com/office/officeart/2005/8/layout/hierarchy1"/>
    <dgm:cxn modelId="{F56D9A42-B218-427D-AEA4-5C7E0DC9217B}" srcId="{4E469FBB-5135-40B2-9D8B-583AB18ADE90}" destId="{9814CA0A-70BD-4586-8015-BD53DCFF11FC}" srcOrd="0" destOrd="0" parTransId="{0BC882A0-9CFD-4318-B81B-D90BA6AEE62B}" sibTransId="{C54C4A96-05BD-4430-BC93-BF8D2F9BDCCD}"/>
    <dgm:cxn modelId="{0B81B63D-FEEA-4577-B667-B8738BBE0DCE}" srcId="{BAC6699C-BE97-4114-85D2-9DD204E6E53D}" destId="{E5E06CEC-D039-4AE2-94EB-537DE3C7F62D}" srcOrd="0" destOrd="0" parTransId="{C3954645-9DCF-4C31-A74E-58ECA2A763B7}" sibTransId="{2EB78655-3767-4F31-AE0E-990DB11ED621}"/>
    <dgm:cxn modelId="{A475AB53-4982-492C-8E94-AFCDC9BD1F58}" type="presOf" srcId="{FBA502E2-BB13-45F3-9455-6862E5DD8568}" destId="{196407FF-714E-46E9-B3AD-9A6465E3016E}" srcOrd="0" destOrd="0" presId="urn:microsoft.com/office/officeart/2005/8/layout/hierarchy1"/>
    <dgm:cxn modelId="{3C6089B3-4818-4B1C-85C7-26F5CC4E72B0}" srcId="{BAC6699C-BE97-4114-85D2-9DD204E6E53D}" destId="{4E469FBB-5135-40B2-9D8B-583AB18ADE90}" srcOrd="1" destOrd="0" parTransId="{424D0845-E6BA-4B99-96E0-1E5BA2DB7A73}" sibTransId="{BE796CC4-00B4-43E8-9678-592D44ACB14E}"/>
    <dgm:cxn modelId="{E277AB42-313B-44C5-9AFD-43361874ADC5}" type="presOf" srcId="{BAC6699C-BE97-4114-85D2-9DD204E6E53D}" destId="{CCDA0F79-BFFC-44C9-809B-23336B5A1295}" srcOrd="0" destOrd="0" presId="urn:microsoft.com/office/officeart/2005/8/layout/hierarchy1"/>
    <dgm:cxn modelId="{92287161-EA93-4F86-B270-8ADFE09FB600}" type="presParOf" srcId="{F3DB07B5-916A-42C6-B283-5EF63B50F368}" destId="{1CB82E4B-A569-44D6-ADD9-AE20F34B06FD}" srcOrd="0" destOrd="0" presId="urn:microsoft.com/office/officeart/2005/8/layout/hierarchy1"/>
    <dgm:cxn modelId="{944D166D-20BE-4E3F-BCAA-15B042746DD5}" type="presParOf" srcId="{1CB82E4B-A569-44D6-ADD9-AE20F34B06FD}" destId="{8962DFFC-0B7F-4622-A66A-218CFA0B2AF0}" srcOrd="0" destOrd="0" presId="urn:microsoft.com/office/officeart/2005/8/layout/hierarchy1"/>
    <dgm:cxn modelId="{74CC7855-2972-4919-9E12-8FC31FD57EBA}" type="presParOf" srcId="{8962DFFC-0B7F-4622-A66A-218CFA0B2AF0}" destId="{BD190D4E-36BF-4AFC-9734-2665653DA99E}" srcOrd="0" destOrd="0" presId="urn:microsoft.com/office/officeart/2005/8/layout/hierarchy1"/>
    <dgm:cxn modelId="{FA66814F-5E43-4DF6-BB1B-E3DB0BE67DAF}" type="presParOf" srcId="{8962DFFC-0B7F-4622-A66A-218CFA0B2AF0}" destId="{CCDA0F79-BFFC-44C9-809B-23336B5A1295}" srcOrd="1" destOrd="0" presId="urn:microsoft.com/office/officeart/2005/8/layout/hierarchy1"/>
    <dgm:cxn modelId="{BA0D13BB-5731-4B06-AC33-5E9E5DEF301B}" type="presParOf" srcId="{1CB82E4B-A569-44D6-ADD9-AE20F34B06FD}" destId="{256921A8-8831-41A4-A535-9D4527EE362E}" srcOrd="1" destOrd="0" presId="urn:microsoft.com/office/officeart/2005/8/layout/hierarchy1"/>
    <dgm:cxn modelId="{64995E3F-1EDA-486A-A8B4-F6B69A2DBC20}" type="presParOf" srcId="{256921A8-8831-41A4-A535-9D4527EE362E}" destId="{3BB3F9A8-49E9-433D-8E6D-B26C0C18C75B}" srcOrd="0" destOrd="0" presId="urn:microsoft.com/office/officeart/2005/8/layout/hierarchy1"/>
    <dgm:cxn modelId="{F30C7342-CE00-4BD7-AF64-2E346E90E6E5}" type="presParOf" srcId="{256921A8-8831-41A4-A535-9D4527EE362E}" destId="{136A7A39-6449-4E44-A1E9-83C90E899DCB}" srcOrd="1" destOrd="0" presId="urn:microsoft.com/office/officeart/2005/8/layout/hierarchy1"/>
    <dgm:cxn modelId="{A1ECDDAF-23F2-4ED7-9376-24F701494016}" type="presParOf" srcId="{136A7A39-6449-4E44-A1E9-83C90E899DCB}" destId="{46B010CC-FA68-49CD-A1F0-B2F38BCEE6F8}" srcOrd="0" destOrd="0" presId="urn:microsoft.com/office/officeart/2005/8/layout/hierarchy1"/>
    <dgm:cxn modelId="{17198563-F202-4EE9-8A92-1B8A61C82DE8}" type="presParOf" srcId="{46B010CC-FA68-49CD-A1F0-B2F38BCEE6F8}" destId="{811F89FB-A156-4B45-AF2A-31AD4E2F2BC9}" srcOrd="0" destOrd="0" presId="urn:microsoft.com/office/officeart/2005/8/layout/hierarchy1"/>
    <dgm:cxn modelId="{8804807E-0D35-40C2-8FB7-3CEDE0A78AEF}" type="presParOf" srcId="{46B010CC-FA68-49CD-A1F0-B2F38BCEE6F8}" destId="{C5EB55D9-1596-4F7E-9D9D-184D20D947C3}" srcOrd="1" destOrd="0" presId="urn:microsoft.com/office/officeart/2005/8/layout/hierarchy1"/>
    <dgm:cxn modelId="{B172EFE4-A1E5-43FD-9197-856476B1EFA7}" type="presParOf" srcId="{136A7A39-6449-4E44-A1E9-83C90E899DCB}" destId="{8D181E21-5A28-43E5-95D5-6104239C8315}" srcOrd="1" destOrd="0" presId="urn:microsoft.com/office/officeart/2005/8/layout/hierarchy1"/>
    <dgm:cxn modelId="{81D4A09D-33E2-496D-99E1-ED27253C0E41}" type="presParOf" srcId="{8D181E21-5A28-43E5-95D5-6104239C8315}" destId="{131D52B3-2597-41D5-93AD-4F2075FD123E}" srcOrd="0" destOrd="0" presId="urn:microsoft.com/office/officeart/2005/8/layout/hierarchy1"/>
    <dgm:cxn modelId="{9121BF87-56FC-43DC-B7D0-C5276E2B89C6}" type="presParOf" srcId="{8D181E21-5A28-43E5-95D5-6104239C8315}" destId="{39225C97-8586-401E-8367-E968A880711C}" srcOrd="1" destOrd="0" presId="urn:microsoft.com/office/officeart/2005/8/layout/hierarchy1"/>
    <dgm:cxn modelId="{0E0D720B-F893-48B3-BB3A-9F8B73632020}" type="presParOf" srcId="{39225C97-8586-401E-8367-E968A880711C}" destId="{06B8EBCB-4DC1-43F0-AD2C-FA1429FC4C49}" srcOrd="0" destOrd="0" presId="urn:microsoft.com/office/officeart/2005/8/layout/hierarchy1"/>
    <dgm:cxn modelId="{87E6DB67-A10B-4689-9881-B40A4011F934}" type="presParOf" srcId="{06B8EBCB-4DC1-43F0-AD2C-FA1429FC4C49}" destId="{9EE770E3-2629-4AA9-82EE-E9FC88165ED1}" srcOrd="0" destOrd="0" presId="urn:microsoft.com/office/officeart/2005/8/layout/hierarchy1"/>
    <dgm:cxn modelId="{44B848DB-AF2F-4F5A-8BC4-16F06DC4E0E3}" type="presParOf" srcId="{06B8EBCB-4DC1-43F0-AD2C-FA1429FC4C49}" destId="{71DDF034-F9DB-4CC6-841C-731E3A3B3BF8}" srcOrd="1" destOrd="0" presId="urn:microsoft.com/office/officeart/2005/8/layout/hierarchy1"/>
    <dgm:cxn modelId="{A96A4681-2DDD-4C9C-BA1A-E31A4A690109}" type="presParOf" srcId="{39225C97-8586-401E-8367-E968A880711C}" destId="{D8D182A8-6D0A-47AD-A002-EDAC43F70A57}" srcOrd="1" destOrd="0" presId="urn:microsoft.com/office/officeart/2005/8/layout/hierarchy1"/>
    <dgm:cxn modelId="{9C552CE7-6E80-4FFB-AD85-9B2E5790FBAC}" type="presParOf" srcId="{8D181E21-5A28-43E5-95D5-6104239C8315}" destId="{7782661C-E854-49AD-A64D-BBAA5E0672FB}" srcOrd="2" destOrd="0" presId="urn:microsoft.com/office/officeart/2005/8/layout/hierarchy1"/>
    <dgm:cxn modelId="{8E10316F-5677-4B8F-87BC-67D65B592458}" type="presParOf" srcId="{8D181E21-5A28-43E5-95D5-6104239C8315}" destId="{F2D5CBF8-13A2-437F-9F07-CB3A95DF2FCB}" srcOrd="3" destOrd="0" presId="urn:microsoft.com/office/officeart/2005/8/layout/hierarchy1"/>
    <dgm:cxn modelId="{F8129854-0886-40C8-A025-D70598E7981F}" type="presParOf" srcId="{F2D5CBF8-13A2-437F-9F07-CB3A95DF2FCB}" destId="{0AAE0F11-9ED3-4322-9D46-5914C1D069FA}" srcOrd="0" destOrd="0" presId="urn:microsoft.com/office/officeart/2005/8/layout/hierarchy1"/>
    <dgm:cxn modelId="{9D123D31-4628-4A8E-A863-C1D666FD78EB}" type="presParOf" srcId="{0AAE0F11-9ED3-4322-9D46-5914C1D069FA}" destId="{6969EEA7-D1AB-455D-BF5D-4327EEF73225}" srcOrd="0" destOrd="0" presId="urn:microsoft.com/office/officeart/2005/8/layout/hierarchy1"/>
    <dgm:cxn modelId="{9AD6B825-23AD-40BF-B634-5DD514D58CC5}" type="presParOf" srcId="{0AAE0F11-9ED3-4322-9D46-5914C1D069FA}" destId="{196407FF-714E-46E9-B3AD-9A6465E3016E}" srcOrd="1" destOrd="0" presId="urn:microsoft.com/office/officeart/2005/8/layout/hierarchy1"/>
    <dgm:cxn modelId="{901EF873-824C-425C-8790-D9997718ECA7}" type="presParOf" srcId="{F2D5CBF8-13A2-437F-9F07-CB3A95DF2FCB}" destId="{FA891E96-D64C-4793-8550-BB415913E9D9}" srcOrd="1" destOrd="0" presId="urn:microsoft.com/office/officeart/2005/8/layout/hierarchy1"/>
    <dgm:cxn modelId="{84914598-A7AB-4A5F-82BE-29141CD0B728}" type="presParOf" srcId="{256921A8-8831-41A4-A535-9D4527EE362E}" destId="{80FB9C2C-4836-495D-AD7D-4AFB51F51640}" srcOrd="2" destOrd="0" presId="urn:microsoft.com/office/officeart/2005/8/layout/hierarchy1"/>
    <dgm:cxn modelId="{A0736924-A637-4290-8435-C3B6E8CF9273}" type="presParOf" srcId="{256921A8-8831-41A4-A535-9D4527EE362E}" destId="{9D2486DC-7ABE-4147-A7A1-CE83FFA23BE0}" srcOrd="3" destOrd="0" presId="urn:microsoft.com/office/officeart/2005/8/layout/hierarchy1"/>
    <dgm:cxn modelId="{C22F6DBE-5F61-470D-837A-DF6F085C16EE}" type="presParOf" srcId="{9D2486DC-7ABE-4147-A7A1-CE83FFA23BE0}" destId="{5EC21E95-33D9-47EC-9DA5-E3D8299EEDA3}" srcOrd="0" destOrd="0" presId="urn:microsoft.com/office/officeart/2005/8/layout/hierarchy1"/>
    <dgm:cxn modelId="{B306A970-8E00-4173-8A77-767B34C82F1F}" type="presParOf" srcId="{5EC21E95-33D9-47EC-9DA5-E3D8299EEDA3}" destId="{B53B82A7-123D-4082-895F-CF1B23606D5B}" srcOrd="0" destOrd="0" presId="urn:microsoft.com/office/officeart/2005/8/layout/hierarchy1"/>
    <dgm:cxn modelId="{06755BBF-1874-4BBF-B19B-710115C4BD9B}" type="presParOf" srcId="{5EC21E95-33D9-47EC-9DA5-E3D8299EEDA3}" destId="{A887D77B-5597-4A26-9B2F-AAAC2F0787F7}" srcOrd="1" destOrd="0" presId="urn:microsoft.com/office/officeart/2005/8/layout/hierarchy1"/>
    <dgm:cxn modelId="{21F8C294-2CDB-493A-B8AB-1778047F937B}" type="presParOf" srcId="{9D2486DC-7ABE-4147-A7A1-CE83FFA23BE0}" destId="{56EB3439-4BB0-4A8D-BABC-08E00C97C4B3}" srcOrd="1" destOrd="0" presId="urn:microsoft.com/office/officeart/2005/8/layout/hierarchy1"/>
    <dgm:cxn modelId="{52269017-853C-4168-91CD-E1BE3FDE8102}" type="presParOf" srcId="{56EB3439-4BB0-4A8D-BABC-08E00C97C4B3}" destId="{E12EC56C-A952-477E-9F4B-05B370C885A7}" srcOrd="0" destOrd="0" presId="urn:microsoft.com/office/officeart/2005/8/layout/hierarchy1"/>
    <dgm:cxn modelId="{FB5E0388-9787-4EF1-A2E3-A02D2B166B3E}" type="presParOf" srcId="{56EB3439-4BB0-4A8D-BABC-08E00C97C4B3}" destId="{90214EA9-8C26-4103-9B96-1443B1E7F115}" srcOrd="1" destOrd="0" presId="urn:microsoft.com/office/officeart/2005/8/layout/hierarchy1"/>
    <dgm:cxn modelId="{26D2D6BF-8A95-4B0B-9A42-0E489A1DFD05}" type="presParOf" srcId="{90214EA9-8C26-4103-9B96-1443B1E7F115}" destId="{EED80BCD-3804-4D83-95C0-B2626009FB73}" srcOrd="0" destOrd="0" presId="urn:microsoft.com/office/officeart/2005/8/layout/hierarchy1"/>
    <dgm:cxn modelId="{F09068D3-E5A7-46FC-9722-9C19741B68AE}" type="presParOf" srcId="{EED80BCD-3804-4D83-95C0-B2626009FB73}" destId="{AD240909-C596-4F03-B139-926E689C1331}" srcOrd="0" destOrd="0" presId="urn:microsoft.com/office/officeart/2005/8/layout/hierarchy1"/>
    <dgm:cxn modelId="{D1EF241D-8C91-418C-B09B-A643E931CCE4}" type="presParOf" srcId="{EED80BCD-3804-4D83-95C0-B2626009FB73}" destId="{F9A465CC-DD17-4C37-9B77-7E095B1ECA3A}" srcOrd="1" destOrd="0" presId="urn:microsoft.com/office/officeart/2005/8/layout/hierarchy1"/>
    <dgm:cxn modelId="{B5FE0F29-1B59-4F17-B0CC-71A1231BD272}" type="presParOf" srcId="{90214EA9-8C26-4103-9B96-1443B1E7F115}" destId="{B0A7BD83-87CC-4253-99C9-868748A848D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DB31188-52AD-48C0-8B8A-1F5B789B63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82D0D99-5514-4D0F-9482-0C88F2692DB9}">
      <dgm:prSet phldrT="[文本]" custT="1"/>
      <dgm:spPr/>
      <dgm:t>
        <a:bodyPr/>
        <a:lstStyle/>
        <a:p>
          <a:r>
            <a:rPr lang="zh-CN" altLang="en-US" sz="1600" b="1" dirty="0" smtClean="0">
              <a:solidFill>
                <a:srgbClr val="3333FF"/>
              </a:solidFill>
            </a:rPr>
            <a:t>学校</a:t>
          </a:r>
          <a:endParaRPr lang="en-US" altLang="zh-CN" sz="1600" b="1" dirty="0" smtClean="0">
            <a:solidFill>
              <a:srgbClr val="3333FF"/>
            </a:solidFill>
          </a:endParaRPr>
        </a:p>
        <a:p>
          <a:r>
            <a:rPr lang="zh-CN" altLang="en-US" sz="1600" b="1" dirty="0" smtClean="0">
              <a:solidFill>
                <a:srgbClr val="3333FF"/>
              </a:solidFill>
            </a:rPr>
            <a:t>国有资产资产</a:t>
          </a:r>
          <a:endParaRPr lang="zh-CN" altLang="en-US" sz="1600" b="1" dirty="0">
            <a:solidFill>
              <a:srgbClr val="3333FF"/>
            </a:solidFill>
          </a:endParaRPr>
        </a:p>
      </dgm:t>
    </dgm:pt>
    <dgm:pt modelId="{D05FF1F6-22E4-4876-A45D-6BE9486BFBF3}" type="parTrans" cxnId="{EE3FE32F-8B3C-4B6E-9873-7C6D0924A25B}">
      <dgm:prSet/>
      <dgm:spPr/>
      <dgm:t>
        <a:bodyPr/>
        <a:lstStyle/>
        <a:p>
          <a:endParaRPr lang="zh-CN" altLang="en-US" sz="2000" b="1">
            <a:solidFill>
              <a:srgbClr val="3333FF"/>
            </a:solidFill>
          </a:endParaRPr>
        </a:p>
      </dgm:t>
    </dgm:pt>
    <dgm:pt modelId="{44ABFEEB-E3AD-4BA6-804D-2E2F105F2877}" type="sibTrans" cxnId="{EE3FE32F-8B3C-4B6E-9873-7C6D0924A25B}">
      <dgm:prSet/>
      <dgm:spPr/>
      <dgm:t>
        <a:bodyPr/>
        <a:lstStyle/>
        <a:p>
          <a:endParaRPr lang="zh-CN" altLang="en-US" sz="2000" b="1">
            <a:solidFill>
              <a:srgbClr val="3333FF"/>
            </a:solidFill>
          </a:endParaRPr>
        </a:p>
      </dgm:t>
    </dgm:pt>
    <dgm:pt modelId="{D6408CC7-0AE7-488A-B3A1-732EE8271EA2}">
      <dgm:prSet phldrT="[文本]" custT="1"/>
      <dgm:spPr/>
      <dgm:t>
        <a:bodyPr/>
        <a:lstStyle/>
        <a:p>
          <a:r>
            <a:rPr lang="zh-CN" altLang="en-US" sz="1600" b="1" dirty="0" smtClean="0">
              <a:solidFill>
                <a:srgbClr val="3333FF"/>
              </a:solidFill>
            </a:rPr>
            <a:t>事业资产</a:t>
          </a:r>
          <a:endParaRPr lang="zh-CN" altLang="en-US" sz="1600" b="1" dirty="0">
            <a:solidFill>
              <a:srgbClr val="3333FF"/>
            </a:solidFill>
          </a:endParaRPr>
        </a:p>
      </dgm:t>
    </dgm:pt>
    <dgm:pt modelId="{BD747424-5C43-4CE3-875D-7D69D707CAEC}" type="parTrans" cxnId="{06246AAA-7073-4842-A1F6-D5C7A1851EE1}">
      <dgm:prSet custT="1"/>
      <dgm:spPr/>
      <dgm:t>
        <a:bodyPr/>
        <a:lstStyle/>
        <a:p>
          <a:endParaRPr lang="zh-CN" altLang="en-US" sz="600" b="1">
            <a:solidFill>
              <a:srgbClr val="3333FF"/>
            </a:solidFill>
          </a:endParaRPr>
        </a:p>
      </dgm:t>
    </dgm:pt>
    <dgm:pt modelId="{A8EC6C96-8AFB-4F43-8957-0A8E225BE8EA}" type="sibTrans" cxnId="{06246AAA-7073-4842-A1F6-D5C7A1851EE1}">
      <dgm:prSet/>
      <dgm:spPr/>
      <dgm:t>
        <a:bodyPr/>
        <a:lstStyle/>
        <a:p>
          <a:endParaRPr lang="zh-CN" altLang="en-US" sz="2000" b="1">
            <a:solidFill>
              <a:srgbClr val="3333FF"/>
            </a:solidFill>
          </a:endParaRPr>
        </a:p>
      </dgm:t>
    </dgm:pt>
    <dgm:pt modelId="{0E385053-1F1B-418F-B7B6-847728F6B9ED}">
      <dgm:prSet phldrT="[文本]" custT="1"/>
      <dgm:spPr/>
      <dgm:t>
        <a:bodyPr/>
        <a:lstStyle/>
        <a:p>
          <a:r>
            <a:rPr lang="zh-CN" altLang="en-US" sz="1600" b="1" dirty="0" smtClean="0">
              <a:solidFill>
                <a:srgbClr val="3333FF"/>
              </a:solidFill>
            </a:rPr>
            <a:t>企业资产</a:t>
          </a:r>
          <a:endParaRPr lang="zh-CN" altLang="en-US" sz="1600" b="1" dirty="0">
            <a:solidFill>
              <a:srgbClr val="3333FF"/>
            </a:solidFill>
          </a:endParaRPr>
        </a:p>
      </dgm:t>
    </dgm:pt>
    <dgm:pt modelId="{FBD9B538-0039-4A0B-8672-D0C86680DA1C}" type="parTrans" cxnId="{896D2B12-4FFE-4636-B305-DC6FDDEC80A3}">
      <dgm:prSet custT="1"/>
      <dgm:spPr/>
      <dgm:t>
        <a:bodyPr/>
        <a:lstStyle/>
        <a:p>
          <a:endParaRPr lang="zh-CN" altLang="en-US" sz="600" b="1">
            <a:solidFill>
              <a:srgbClr val="3333FF"/>
            </a:solidFill>
          </a:endParaRPr>
        </a:p>
      </dgm:t>
    </dgm:pt>
    <dgm:pt modelId="{8523DFE4-3C68-406B-BE6D-7CE61F2B9E68}" type="sibTrans" cxnId="{896D2B12-4FFE-4636-B305-DC6FDDEC80A3}">
      <dgm:prSet/>
      <dgm:spPr/>
      <dgm:t>
        <a:bodyPr/>
        <a:lstStyle/>
        <a:p>
          <a:endParaRPr lang="zh-CN" altLang="en-US" sz="2000" b="1">
            <a:solidFill>
              <a:srgbClr val="3333FF"/>
            </a:solidFill>
          </a:endParaRPr>
        </a:p>
      </dgm:t>
    </dgm:pt>
    <dgm:pt modelId="{5739F2D9-B1A9-4C5F-9884-D1FD28D76A53}" type="pres">
      <dgm:prSet presAssocID="{FDB31188-52AD-48C0-8B8A-1F5B789B6383}" presName="diagram" presStyleCnt="0">
        <dgm:presLayoutVars>
          <dgm:chPref val="1"/>
          <dgm:dir/>
          <dgm:animOne val="branch"/>
          <dgm:animLvl val="lvl"/>
          <dgm:resizeHandles val="exact"/>
        </dgm:presLayoutVars>
      </dgm:prSet>
      <dgm:spPr/>
      <dgm:t>
        <a:bodyPr/>
        <a:lstStyle/>
        <a:p>
          <a:endParaRPr lang="zh-CN" altLang="en-US"/>
        </a:p>
      </dgm:t>
    </dgm:pt>
    <dgm:pt modelId="{3CCEF968-7D9A-4A26-8B36-CCC1AEE115BF}" type="pres">
      <dgm:prSet presAssocID="{982D0D99-5514-4D0F-9482-0C88F2692DB9}" presName="root1" presStyleCnt="0"/>
      <dgm:spPr/>
    </dgm:pt>
    <dgm:pt modelId="{E4B2C1AB-01EE-4A5E-B003-08FA9B0BF5E6}" type="pres">
      <dgm:prSet presAssocID="{982D0D99-5514-4D0F-9482-0C88F2692DB9}" presName="LevelOneTextNode" presStyleLbl="node0" presStyleIdx="0" presStyleCnt="1">
        <dgm:presLayoutVars>
          <dgm:chPref val="3"/>
        </dgm:presLayoutVars>
      </dgm:prSet>
      <dgm:spPr/>
      <dgm:t>
        <a:bodyPr/>
        <a:lstStyle/>
        <a:p>
          <a:endParaRPr lang="zh-CN" altLang="en-US"/>
        </a:p>
      </dgm:t>
    </dgm:pt>
    <dgm:pt modelId="{E0733E61-15F0-4E3A-B03B-351E8930417D}" type="pres">
      <dgm:prSet presAssocID="{982D0D99-5514-4D0F-9482-0C88F2692DB9}" presName="level2hierChild" presStyleCnt="0"/>
      <dgm:spPr/>
    </dgm:pt>
    <dgm:pt modelId="{936FFAEB-84EE-4611-AA69-AB9C67D0B46B}" type="pres">
      <dgm:prSet presAssocID="{BD747424-5C43-4CE3-875D-7D69D707CAEC}" presName="conn2-1" presStyleLbl="parChTrans1D2" presStyleIdx="0" presStyleCnt="2"/>
      <dgm:spPr/>
      <dgm:t>
        <a:bodyPr/>
        <a:lstStyle/>
        <a:p>
          <a:endParaRPr lang="zh-CN" altLang="en-US"/>
        </a:p>
      </dgm:t>
    </dgm:pt>
    <dgm:pt modelId="{A957F8C5-9E0A-4C21-BC75-2BF89E070D3A}" type="pres">
      <dgm:prSet presAssocID="{BD747424-5C43-4CE3-875D-7D69D707CAEC}" presName="connTx" presStyleLbl="parChTrans1D2" presStyleIdx="0" presStyleCnt="2"/>
      <dgm:spPr/>
      <dgm:t>
        <a:bodyPr/>
        <a:lstStyle/>
        <a:p>
          <a:endParaRPr lang="zh-CN" altLang="en-US"/>
        </a:p>
      </dgm:t>
    </dgm:pt>
    <dgm:pt modelId="{34797BB6-0B69-474E-8C5B-CA53FDB5548D}" type="pres">
      <dgm:prSet presAssocID="{D6408CC7-0AE7-488A-B3A1-732EE8271EA2}" presName="root2" presStyleCnt="0"/>
      <dgm:spPr/>
    </dgm:pt>
    <dgm:pt modelId="{FD41BBF1-D529-4FE1-BC3D-229763F6413D}" type="pres">
      <dgm:prSet presAssocID="{D6408CC7-0AE7-488A-B3A1-732EE8271EA2}" presName="LevelTwoTextNode" presStyleLbl="node2" presStyleIdx="0" presStyleCnt="2">
        <dgm:presLayoutVars>
          <dgm:chPref val="3"/>
        </dgm:presLayoutVars>
      </dgm:prSet>
      <dgm:spPr/>
      <dgm:t>
        <a:bodyPr/>
        <a:lstStyle/>
        <a:p>
          <a:endParaRPr lang="zh-CN" altLang="en-US"/>
        </a:p>
      </dgm:t>
    </dgm:pt>
    <dgm:pt modelId="{424F52B6-B3C6-47F4-A6BE-DD5E5C842663}" type="pres">
      <dgm:prSet presAssocID="{D6408CC7-0AE7-488A-B3A1-732EE8271EA2}" presName="level3hierChild" presStyleCnt="0"/>
      <dgm:spPr/>
    </dgm:pt>
    <dgm:pt modelId="{8E372240-6166-4B00-AB23-6002A4F1A335}" type="pres">
      <dgm:prSet presAssocID="{FBD9B538-0039-4A0B-8672-D0C86680DA1C}" presName="conn2-1" presStyleLbl="parChTrans1D2" presStyleIdx="1" presStyleCnt="2"/>
      <dgm:spPr/>
      <dgm:t>
        <a:bodyPr/>
        <a:lstStyle/>
        <a:p>
          <a:endParaRPr lang="zh-CN" altLang="en-US"/>
        </a:p>
      </dgm:t>
    </dgm:pt>
    <dgm:pt modelId="{4C5F9F24-75E0-46E7-85D0-0CE1DB61C2DC}" type="pres">
      <dgm:prSet presAssocID="{FBD9B538-0039-4A0B-8672-D0C86680DA1C}" presName="connTx" presStyleLbl="parChTrans1D2" presStyleIdx="1" presStyleCnt="2"/>
      <dgm:spPr/>
      <dgm:t>
        <a:bodyPr/>
        <a:lstStyle/>
        <a:p>
          <a:endParaRPr lang="zh-CN" altLang="en-US"/>
        </a:p>
      </dgm:t>
    </dgm:pt>
    <dgm:pt modelId="{6C0FFFB8-D6D2-4C49-A4C0-AD82442274A6}" type="pres">
      <dgm:prSet presAssocID="{0E385053-1F1B-418F-B7B6-847728F6B9ED}" presName="root2" presStyleCnt="0"/>
      <dgm:spPr/>
    </dgm:pt>
    <dgm:pt modelId="{C87DE921-ED56-416A-BD00-1E4D7051E3A3}" type="pres">
      <dgm:prSet presAssocID="{0E385053-1F1B-418F-B7B6-847728F6B9ED}" presName="LevelTwoTextNode" presStyleLbl="node2" presStyleIdx="1" presStyleCnt="2">
        <dgm:presLayoutVars>
          <dgm:chPref val="3"/>
        </dgm:presLayoutVars>
      </dgm:prSet>
      <dgm:spPr/>
      <dgm:t>
        <a:bodyPr/>
        <a:lstStyle/>
        <a:p>
          <a:endParaRPr lang="zh-CN" altLang="en-US"/>
        </a:p>
      </dgm:t>
    </dgm:pt>
    <dgm:pt modelId="{01141C8C-8D3C-4528-8573-3569BC10794F}" type="pres">
      <dgm:prSet presAssocID="{0E385053-1F1B-418F-B7B6-847728F6B9ED}" presName="level3hierChild" presStyleCnt="0"/>
      <dgm:spPr/>
    </dgm:pt>
  </dgm:ptLst>
  <dgm:cxnLst>
    <dgm:cxn modelId="{58615BCC-6BA6-4D44-A12C-65326F7808BA}" type="presOf" srcId="{0E385053-1F1B-418F-B7B6-847728F6B9ED}" destId="{C87DE921-ED56-416A-BD00-1E4D7051E3A3}" srcOrd="0" destOrd="0" presId="urn:microsoft.com/office/officeart/2005/8/layout/hierarchy2"/>
    <dgm:cxn modelId="{53C8FF31-CB87-47C2-9AF6-6D41DCE48DFA}" type="presOf" srcId="{FDB31188-52AD-48C0-8B8A-1F5B789B6383}" destId="{5739F2D9-B1A9-4C5F-9884-D1FD28D76A53}" srcOrd="0" destOrd="0" presId="urn:microsoft.com/office/officeart/2005/8/layout/hierarchy2"/>
    <dgm:cxn modelId="{DFBE1AB3-CC6F-4DAE-9378-53780BF45AC1}" type="presOf" srcId="{FBD9B538-0039-4A0B-8672-D0C86680DA1C}" destId="{8E372240-6166-4B00-AB23-6002A4F1A335}" srcOrd="0" destOrd="0" presId="urn:microsoft.com/office/officeart/2005/8/layout/hierarchy2"/>
    <dgm:cxn modelId="{06246AAA-7073-4842-A1F6-D5C7A1851EE1}" srcId="{982D0D99-5514-4D0F-9482-0C88F2692DB9}" destId="{D6408CC7-0AE7-488A-B3A1-732EE8271EA2}" srcOrd="0" destOrd="0" parTransId="{BD747424-5C43-4CE3-875D-7D69D707CAEC}" sibTransId="{A8EC6C96-8AFB-4F43-8957-0A8E225BE8EA}"/>
    <dgm:cxn modelId="{21ED8341-4293-4E9C-AD57-0746820E70B3}" type="presOf" srcId="{D6408CC7-0AE7-488A-B3A1-732EE8271EA2}" destId="{FD41BBF1-D529-4FE1-BC3D-229763F6413D}" srcOrd="0" destOrd="0" presId="urn:microsoft.com/office/officeart/2005/8/layout/hierarchy2"/>
    <dgm:cxn modelId="{04F6F74C-5708-458C-8595-F6DB92DEFE5D}" type="presOf" srcId="{982D0D99-5514-4D0F-9482-0C88F2692DB9}" destId="{E4B2C1AB-01EE-4A5E-B003-08FA9B0BF5E6}" srcOrd="0" destOrd="0" presId="urn:microsoft.com/office/officeart/2005/8/layout/hierarchy2"/>
    <dgm:cxn modelId="{A1CE379C-2496-4B59-9D03-BE455A906DA5}" type="presOf" srcId="{BD747424-5C43-4CE3-875D-7D69D707CAEC}" destId="{936FFAEB-84EE-4611-AA69-AB9C67D0B46B}" srcOrd="0" destOrd="0" presId="urn:microsoft.com/office/officeart/2005/8/layout/hierarchy2"/>
    <dgm:cxn modelId="{09DCF430-4C0C-44F3-AC02-76ED2FEB13A6}" type="presOf" srcId="{BD747424-5C43-4CE3-875D-7D69D707CAEC}" destId="{A957F8C5-9E0A-4C21-BC75-2BF89E070D3A}" srcOrd="1" destOrd="0" presId="urn:microsoft.com/office/officeart/2005/8/layout/hierarchy2"/>
    <dgm:cxn modelId="{D54D2D0E-DE5B-47FA-8612-ED1035C5DF27}" type="presOf" srcId="{FBD9B538-0039-4A0B-8672-D0C86680DA1C}" destId="{4C5F9F24-75E0-46E7-85D0-0CE1DB61C2DC}" srcOrd="1" destOrd="0" presId="urn:microsoft.com/office/officeart/2005/8/layout/hierarchy2"/>
    <dgm:cxn modelId="{EE3FE32F-8B3C-4B6E-9873-7C6D0924A25B}" srcId="{FDB31188-52AD-48C0-8B8A-1F5B789B6383}" destId="{982D0D99-5514-4D0F-9482-0C88F2692DB9}" srcOrd="0" destOrd="0" parTransId="{D05FF1F6-22E4-4876-A45D-6BE9486BFBF3}" sibTransId="{44ABFEEB-E3AD-4BA6-804D-2E2F105F2877}"/>
    <dgm:cxn modelId="{896D2B12-4FFE-4636-B305-DC6FDDEC80A3}" srcId="{982D0D99-5514-4D0F-9482-0C88F2692DB9}" destId="{0E385053-1F1B-418F-B7B6-847728F6B9ED}" srcOrd="1" destOrd="0" parTransId="{FBD9B538-0039-4A0B-8672-D0C86680DA1C}" sibTransId="{8523DFE4-3C68-406B-BE6D-7CE61F2B9E68}"/>
    <dgm:cxn modelId="{98F4A37E-0EB5-4ABD-A490-9DA53C05B472}" type="presParOf" srcId="{5739F2D9-B1A9-4C5F-9884-D1FD28D76A53}" destId="{3CCEF968-7D9A-4A26-8B36-CCC1AEE115BF}" srcOrd="0" destOrd="0" presId="urn:microsoft.com/office/officeart/2005/8/layout/hierarchy2"/>
    <dgm:cxn modelId="{3CF89202-C59D-4576-9CF4-DE342C7AAFCF}" type="presParOf" srcId="{3CCEF968-7D9A-4A26-8B36-CCC1AEE115BF}" destId="{E4B2C1AB-01EE-4A5E-B003-08FA9B0BF5E6}" srcOrd="0" destOrd="0" presId="urn:microsoft.com/office/officeart/2005/8/layout/hierarchy2"/>
    <dgm:cxn modelId="{B1FD804F-B709-4F4D-A40D-6251A9E5F42D}" type="presParOf" srcId="{3CCEF968-7D9A-4A26-8B36-CCC1AEE115BF}" destId="{E0733E61-15F0-4E3A-B03B-351E8930417D}" srcOrd="1" destOrd="0" presId="urn:microsoft.com/office/officeart/2005/8/layout/hierarchy2"/>
    <dgm:cxn modelId="{FAF41CD8-4B28-467D-932A-47DF846B98CE}" type="presParOf" srcId="{E0733E61-15F0-4E3A-B03B-351E8930417D}" destId="{936FFAEB-84EE-4611-AA69-AB9C67D0B46B}" srcOrd="0" destOrd="0" presId="urn:microsoft.com/office/officeart/2005/8/layout/hierarchy2"/>
    <dgm:cxn modelId="{94D2C823-1E14-4630-9A64-CED60E54AEDA}" type="presParOf" srcId="{936FFAEB-84EE-4611-AA69-AB9C67D0B46B}" destId="{A957F8C5-9E0A-4C21-BC75-2BF89E070D3A}" srcOrd="0" destOrd="0" presId="urn:microsoft.com/office/officeart/2005/8/layout/hierarchy2"/>
    <dgm:cxn modelId="{5594056F-55AA-4AF7-A40A-2A104EE7A120}" type="presParOf" srcId="{E0733E61-15F0-4E3A-B03B-351E8930417D}" destId="{34797BB6-0B69-474E-8C5B-CA53FDB5548D}" srcOrd="1" destOrd="0" presId="urn:microsoft.com/office/officeart/2005/8/layout/hierarchy2"/>
    <dgm:cxn modelId="{8C3E553B-C8C9-4C4E-B98A-DBA56BF6D41D}" type="presParOf" srcId="{34797BB6-0B69-474E-8C5B-CA53FDB5548D}" destId="{FD41BBF1-D529-4FE1-BC3D-229763F6413D}" srcOrd="0" destOrd="0" presId="urn:microsoft.com/office/officeart/2005/8/layout/hierarchy2"/>
    <dgm:cxn modelId="{014EEC8F-A785-43EB-A349-9252D2419621}" type="presParOf" srcId="{34797BB6-0B69-474E-8C5B-CA53FDB5548D}" destId="{424F52B6-B3C6-47F4-A6BE-DD5E5C842663}" srcOrd="1" destOrd="0" presId="urn:microsoft.com/office/officeart/2005/8/layout/hierarchy2"/>
    <dgm:cxn modelId="{A0AAB221-8798-4FD8-A573-BECCCCDAA7C8}" type="presParOf" srcId="{E0733E61-15F0-4E3A-B03B-351E8930417D}" destId="{8E372240-6166-4B00-AB23-6002A4F1A335}" srcOrd="2" destOrd="0" presId="urn:microsoft.com/office/officeart/2005/8/layout/hierarchy2"/>
    <dgm:cxn modelId="{253B5DF3-1996-4FD3-B93F-123CB24AE999}" type="presParOf" srcId="{8E372240-6166-4B00-AB23-6002A4F1A335}" destId="{4C5F9F24-75E0-46E7-85D0-0CE1DB61C2DC}" srcOrd="0" destOrd="0" presId="urn:microsoft.com/office/officeart/2005/8/layout/hierarchy2"/>
    <dgm:cxn modelId="{1FABA5D8-EEB4-4D1F-AFAD-CF5BE2F164A6}" type="presParOf" srcId="{E0733E61-15F0-4E3A-B03B-351E8930417D}" destId="{6C0FFFB8-D6D2-4C49-A4C0-AD82442274A6}" srcOrd="3" destOrd="0" presId="urn:microsoft.com/office/officeart/2005/8/layout/hierarchy2"/>
    <dgm:cxn modelId="{E6757D08-EA13-44C7-9608-1A5158F3F7A4}" type="presParOf" srcId="{6C0FFFB8-D6D2-4C49-A4C0-AD82442274A6}" destId="{C87DE921-ED56-416A-BD00-1E4D7051E3A3}" srcOrd="0" destOrd="0" presId="urn:microsoft.com/office/officeart/2005/8/layout/hierarchy2"/>
    <dgm:cxn modelId="{DDD0E4FD-C0A3-431F-AD9B-F8222FC3D7F0}" type="presParOf" srcId="{6C0FFFB8-D6D2-4C49-A4C0-AD82442274A6}" destId="{01141C8C-8D3C-4528-8573-3569BC10794F}" srcOrd="1" destOrd="0" presId="urn:microsoft.com/office/officeart/2005/8/layout/hierarchy2"/>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DB31188-52AD-48C0-8B8A-1F5B789B63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82D0D99-5514-4D0F-9482-0C88F2692DB9}">
      <dgm:prSet phldrT="[文本]" custT="1"/>
      <dgm:spPr/>
      <dgm:t>
        <a:bodyPr/>
        <a:lstStyle/>
        <a:p>
          <a:r>
            <a:rPr lang="zh-CN" altLang="en-US" sz="1600" b="1" dirty="0" smtClean="0">
              <a:solidFill>
                <a:srgbClr val="3333FF"/>
              </a:solidFill>
            </a:rPr>
            <a:t>事业单位</a:t>
          </a:r>
          <a:endParaRPr lang="zh-CN" altLang="en-US" sz="1600" b="1" dirty="0">
            <a:solidFill>
              <a:srgbClr val="3333FF"/>
            </a:solidFill>
          </a:endParaRPr>
        </a:p>
      </dgm:t>
    </dgm:pt>
    <dgm:pt modelId="{D05FF1F6-22E4-4876-A45D-6BE9486BFBF3}" type="parTrans" cxnId="{EE3FE32F-8B3C-4B6E-9873-7C6D0924A25B}">
      <dgm:prSet/>
      <dgm:spPr/>
      <dgm:t>
        <a:bodyPr/>
        <a:lstStyle/>
        <a:p>
          <a:endParaRPr lang="zh-CN" altLang="en-US" sz="2000" b="1">
            <a:solidFill>
              <a:srgbClr val="3333FF"/>
            </a:solidFill>
          </a:endParaRPr>
        </a:p>
      </dgm:t>
    </dgm:pt>
    <dgm:pt modelId="{44ABFEEB-E3AD-4BA6-804D-2E2F105F2877}" type="sibTrans" cxnId="{EE3FE32F-8B3C-4B6E-9873-7C6D0924A25B}">
      <dgm:prSet/>
      <dgm:spPr/>
      <dgm:t>
        <a:bodyPr/>
        <a:lstStyle/>
        <a:p>
          <a:endParaRPr lang="zh-CN" altLang="en-US" sz="2000" b="1">
            <a:solidFill>
              <a:srgbClr val="3333FF"/>
            </a:solidFill>
          </a:endParaRPr>
        </a:p>
      </dgm:t>
    </dgm:pt>
    <dgm:pt modelId="{D6408CC7-0AE7-488A-B3A1-732EE8271EA2}">
      <dgm:prSet phldrT="[文本]" custT="1"/>
      <dgm:spPr/>
      <dgm:t>
        <a:bodyPr/>
        <a:lstStyle/>
        <a:p>
          <a:r>
            <a:rPr lang="zh-CN" altLang="en-US" sz="1600" b="1" dirty="0" smtClean="0">
              <a:solidFill>
                <a:srgbClr val="3333FF"/>
              </a:solidFill>
            </a:rPr>
            <a:t>直属高校</a:t>
          </a:r>
          <a:endParaRPr lang="zh-CN" altLang="en-US" sz="1600" b="1" dirty="0">
            <a:solidFill>
              <a:srgbClr val="3333FF"/>
            </a:solidFill>
          </a:endParaRPr>
        </a:p>
      </dgm:t>
    </dgm:pt>
    <dgm:pt modelId="{BD747424-5C43-4CE3-875D-7D69D707CAEC}" type="parTrans" cxnId="{06246AAA-7073-4842-A1F6-D5C7A1851EE1}">
      <dgm:prSet custT="1"/>
      <dgm:spPr/>
      <dgm:t>
        <a:bodyPr/>
        <a:lstStyle/>
        <a:p>
          <a:endParaRPr lang="zh-CN" altLang="en-US" sz="600" b="1">
            <a:solidFill>
              <a:srgbClr val="3333FF"/>
            </a:solidFill>
          </a:endParaRPr>
        </a:p>
      </dgm:t>
    </dgm:pt>
    <dgm:pt modelId="{A8EC6C96-8AFB-4F43-8957-0A8E225BE8EA}" type="sibTrans" cxnId="{06246AAA-7073-4842-A1F6-D5C7A1851EE1}">
      <dgm:prSet/>
      <dgm:spPr/>
      <dgm:t>
        <a:bodyPr/>
        <a:lstStyle/>
        <a:p>
          <a:endParaRPr lang="zh-CN" altLang="en-US" sz="2000" b="1">
            <a:solidFill>
              <a:srgbClr val="3333FF"/>
            </a:solidFill>
          </a:endParaRPr>
        </a:p>
      </dgm:t>
    </dgm:pt>
    <dgm:pt modelId="{0E385053-1F1B-418F-B7B6-847728F6B9ED}">
      <dgm:prSet phldrT="[文本]" custT="1"/>
      <dgm:spPr/>
      <dgm:t>
        <a:bodyPr/>
        <a:lstStyle/>
        <a:p>
          <a:r>
            <a:rPr lang="zh-CN" altLang="en-US" sz="1600" b="1" dirty="0" smtClean="0">
              <a:solidFill>
                <a:srgbClr val="3333FF"/>
              </a:solidFill>
            </a:rPr>
            <a:t>直属单位</a:t>
          </a:r>
          <a:endParaRPr lang="zh-CN" altLang="en-US" sz="1600" b="1" dirty="0">
            <a:solidFill>
              <a:srgbClr val="3333FF"/>
            </a:solidFill>
          </a:endParaRPr>
        </a:p>
      </dgm:t>
    </dgm:pt>
    <dgm:pt modelId="{FBD9B538-0039-4A0B-8672-D0C86680DA1C}" type="parTrans" cxnId="{896D2B12-4FFE-4636-B305-DC6FDDEC80A3}">
      <dgm:prSet custT="1"/>
      <dgm:spPr/>
      <dgm:t>
        <a:bodyPr/>
        <a:lstStyle/>
        <a:p>
          <a:endParaRPr lang="zh-CN" altLang="en-US" sz="600" b="1">
            <a:solidFill>
              <a:srgbClr val="3333FF"/>
            </a:solidFill>
          </a:endParaRPr>
        </a:p>
      </dgm:t>
    </dgm:pt>
    <dgm:pt modelId="{8523DFE4-3C68-406B-BE6D-7CE61F2B9E68}" type="sibTrans" cxnId="{896D2B12-4FFE-4636-B305-DC6FDDEC80A3}">
      <dgm:prSet/>
      <dgm:spPr/>
      <dgm:t>
        <a:bodyPr/>
        <a:lstStyle/>
        <a:p>
          <a:endParaRPr lang="zh-CN" altLang="en-US" sz="2000" b="1">
            <a:solidFill>
              <a:srgbClr val="3333FF"/>
            </a:solidFill>
          </a:endParaRPr>
        </a:p>
      </dgm:t>
    </dgm:pt>
    <dgm:pt modelId="{5739F2D9-B1A9-4C5F-9884-D1FD28D76A53}" type="pres">
      <dgm:prSet presAssocID="{FDB31188-52AD-48C0-8B8A-1F5B789B6383}" presName="diagram" presStyleCnt="0">
        <dgm:presLayoutVars>
          <dgm:chPref val="1"/>
          <dgm:dir/>
          <dgm:animOne val="branch"/>
          <dgm:animLvl val="lvl"/>
          <dgm:resizeHandles val="exact"/>
        </dgm:presLayoutVars>
      </dgm:prSet>
      <dgm:spPr/>
      <dgm:t>
        <a:bodyPr/>
        <a:lstStyle/>
        <a:p>
          <a:endParaRPr lang="zh-CN" altLang="en-US"/>
        </a:p>
      </dgm:t>
    </dgm:pt>
    <dgm:pt modelId="{3CCEF968-7D9A-4A26-8B36-CCC1AEE115BF}" type="pres">
      <dgm:prSet presAssocID="{982D0D99-5514-4D0F-9482-0C88F2692DB9}" presName="root1" presStyleCnt="0"/>
      <dgm:spPr/>
    </dgm:pt>
    <dgm:pt modelId="{E4B2C1AB-01EE-4A5E-B003-08FA9B0BF5E6}" type="pres">
      <dgm:prSet presAssocID="{982D0D99-5514-4D0F-9482-0C88F2692DB9}" presName="LevelOneTextNode" presStyleLbl="node0" presStyleIdx="0" presStyleCnt="1">
        <dgm:presLayoutVars>
          <dgm:chPref val="3"/>
        </dgm:presLayoutVars>
      </dgm:prSet>
      <dgm:spPr/>
      <dgm:t>
        <a:bodyPr/>
        <a:lstStyle/>
        <a:p>
          <a:endParaRPr lang="zh-CN" altLang="en-US"/>
        </a:p>
      </dgm:t>
    </dgm:pt>
    <dgm:pt modelId="{E0733E61-15F0-4E3A-B03B-351E8930417D}" type="pres">
      <dgm:prSet presAssocID="{982D0D99-5514-4D0F-9482-0C88F2692DB9}" presName="level2hierChild" presStyleCnt="0"/>
      <dgm:spPr/>
    </dgm:pt>
    <dgm:pt modelId="{936FFAEB-84EE-4611-AA69-AB9C67D0B46B}" type="pres">
      <dgm:prSet presAssocID="{BD747424-5C43-4CE3-875D-7D69D707CAEC}" presName="conn2-1" presStyleLbl="parChTrans1D2" presStyleIdx="0" presStyleCnt="2"/>
      <dgm:spPr/>
      <dgm:t>
        <a:bodyPr/>
        <a:lstStyle/>
        <a:p>
          <a:endParaRPr lang="zh-CN" altLang="en-US"/>
        </a:p>
      </dgm:t>
    </dgm:pt>
    <dgm:pt modelId="{A957F8C5-9E0A-4C21-BC75-2BF89E070D3A}" type="pres">
      <dgm:prSet presAssocID="{BD747424-5C43-4CE3-875D-7D69D707CAEC}" presName="connTx" presStyleLbl="parChTrans1D2" presStyleIdx="0" presStyleCnt="2"/>
      <dgm:spPr/>
      <dgm:t>
        <a:bodyPr/>
        <a:lstStyle/>
        <a:p>
          <a:endParaRPr lang="zh-CN" altLang="en-US"/>
        </a:p>
      </dgm:t>
    </dgm:pt>
    <dgm:pt modelId="{34797BB6-0B69-474E-8C5B-CA53FDB5548D}" type="pres">
      <dgm:prSet presAssocID="{D6408CC7-0AE7-488A-B3A1-732EE8271EA2}" presName="root2" presStyleCnt="0"/>
      <dgm:spPr/>
    </dgm:pt>
    <dgm:pt modelId="{FD41BBF1-D529-4FE1-BC3D-229763F6413D}" type="pres">
      <dgm:prSet presAssocID="{D6408CC7-0AE7-488A-B3A1-732EE8271EA2}" presName="LevelTwoTextNode" presStyleLbl="node2" presStyleIdx="0" presStyleCnt="2">
        <dgm:presLayoutVars>
          <dgm:chPref val="3"/>
        </dgm:presLayoutVars>
      </dgm:prSet>
      <dgm:spPr/>
      <dgm:t>
        <a:bodyPr/>
        <a:lstStyle/>
        <a:p>
          <a:endParaRPr lang="zh-CN" altLang="en-US"/>
        </a:p>
      </dgm:t>
    </dgm:pt>
    <dgm:pt modelId="{424F52B6-B3C6-47F4-A6BE-DD5E5C842663}" type="pres">
      <dgm:prSet presAssocID="{D6408CC7-0AE7-488A-B3A1-732EE8271EA2}" presName="level3hierChild" presStyleCnt="0"/>
      <dgm:spPr/>
    </dgm:pt>
    <dgm:pt modelId="{8E372240-6166-4B00-AB23-6002A4F1A335}" type="pres">
      <dgm:prSet presAssocID="{FBD9B538-0039-4A0B-8672-D0C86680DA1C}" presName="conn2-1" presStyleLbl="parChTrans1D2" presStyleIdx="1" presStyleCnt="2"/>
      <dgm:spPr/>
      <dgm:t>
        <a:bodyPr/>
        <a:lstStyle/>
        <a:p>
          <a:endParaRPr lang="zh-CN" altLang="en-US"/>
        </a:p>
      </dgm:t>
    </dgm:pt>
    <dgm:pt modelId="{4C5F9F24-75E0-46E7-85D0-0CE1DB61C2DC}" type="pres">
      <dgm:prSet presAssocID="{FBD9B538-0039-4A0B-8672-D0C86680DA1C}" presName="connTx" presStyleLbl="parChTrans1D2" presStyleIdx="1" presStyleCnt="2"/>
      <dgm:spPr/>
      <dgm:t>
        <a:bodyPr/>
        <a:lstStyle/>
        <a:p>
          <a:endParaRPr lang="zh-CN" altLang="en-US"/>
        </a:p>
      </dgm:t>
    </dgm:pt>
    <dgm:pt modelId="{6C0FFFB8-D6D2-4C49-A4C0-AD82442274A6}" type="pres">
      <dgm:prSet presAssocID="{0E385053-1F1B-418F-B7B6-847728F6B9ED}" presName="root2" presStyleCnt="0"/>
      <dgm:spPr/>
    </dgm:pt>
    <dgm:pt modelId="{C87DE921-ED56-416A-BD00-1E4D7051E3A3}" type="pres">
      <dgm:prSet presAssocID="{0E385053-1F1B-418F-B7B6-847728F6B9ED}" presName="LevelTwoTextNode" presStyleLbl="node2" presStyleIdx="1" presStyleCnt="2">
        <dgm:presLayoutVars>
          <dgm:chPref val="3"/>
        </dgm:presLayoutVars>
      </dgm:prSet>
      <dgm:spPr/>
      <dgm:t>
        <a:bodyPr/>
        <a:lstStyle/>
        <a:p>
          <a:endParaRPr lang="zh-CN" altLang="en-US"/>
        </a:p>
      </dgm:t>
    </dgm:pt>
    <dgm:pt modelId="{01141C8C-8D3C-4528-8573-3569BC10794F}" type="pres">
      <dgm:prSet presAssocID="{0E385053-1F1B-418F-B7B6-847728F6B9ED}" presName="level3hierChild" presStyleCnt="0"/>
      <dgm:spPr/>
    </dgm:pt>
  </dgm:ptLst>
  <dgm:cxnLst>
    <dgm:cxn modelId="{2F0D24D1-B7C8-47F9-990F-8A935EFD9ABD}" type="presOf" srcId="{982D0D99-5514-4D0F-9482-0C88F2692DB9}" destId="{E4B2C1AB-01EE-4A5E-B003-08FA9B0BF5E6}" srcOrd="0" destOrd="0" presId="urn:microsoft.com/office/officeart/2005/8/layout/hierarchy2"/>
    <dgm:cxn modelId="{F690A26F-884C-467A-A3C7-6553E99772EF}" type="presOf" srcId="{FDB31188-52AD-48C0-8B8A-1F5B789B6383}" destId="{5739F2D9-B1A9-4C5F-9884-D1FD28D76A53}" srcOrd="0" destOrd="0" presId="urn:microsoft.com/office/officeart/2005/8/layout/hierarchy2"/>
    <dgm:cxn modelId="{1160FE26-5597-4C40-BF9A-44C2746A1001}" type="presOf" srcId="{BD747424-5C43-4CE3-875D-7D69D707CAEC}" destId="{936FFAEB-84EE-4611-AA69-AB9C67D0B46B}" srcOrd="0" destOrd="0" presId="urn:microsoft.com/office/officeart/2005/8/layout/hierarchy2"/>
    <dgm:cxn modelId="{06246AAA-7073-4842-A1F6-D5C7A1851EE1}" srcId="{982D0D99-5514-4D0F-9482-0C88F2692DB9}" destId="{D6408CC7-0AE7-488A-B3A1-732EE8271EA2}" srcOrd="0" destOrd="0" parTransId="{BD747424-5C43-4CE3-875D-7D69D707CAEC}" sibTransId="{A8EC6C96-8AFB-4F43-8957-0A8E225BE8EA}"/>
    <dgm:cxn modelId="{2B1B3BF4-9169-42BA-B247-D83B1A202C5F}" type="presOf" srcId="{D6408CC7-0AE7-488A-B3A1-732EE8271EA2}" destId="{FD41BBF1-D529-4FE1-BC3D-229763F6413D}" srcOrd="0" destOrd="0" presId="urn:microsoft.com/office/officeart/2005/8/layout/hierarchy2"/>
    <dgm:cxn modelId="{F306753C-01A4-4FEB-9079-E46120A6877D}" type="presOf" srcId="{FBD9B538-0039-4A0B-8672-D0C86680DA1C}" destId="{4C5F9F24-75E0-46E7-85D0-0CE1DB61C2DC}" srcOrd="1" destOrd="0" presId="urn:microsoft.com/office/officeart/2005/8/layout/hierarchy2"/>
    <dgm:cxn modelId="{C2CB6438-D742-4326-A851-29D42FBE67BA}" type="presOf" srcId="{0E385053-1F1B-418F-B7B6-847728F6B9ED}" destId="{C87DE921-ED56-416A-BD00-1E4D7051E3A3}" srcOrd="0" destOrd="0" presId="urn:microsoft.com/office/officeart/2005/8/layout/hierarchy2"/>
    <dgm:cxn modelId="{EE3FE32F-8B3C-4B6E-9873-7C6D0924A25B}" srcId="{FDB31188-52AD-48C0-8B8A-1F5B789B6383}" destId="{982D0D99-5514-4D0F-9482-0C88F2692DB9}" srcOrd="0" destOrd="0" parTransId="{D05FF1F6-22E4-4876-A45D-6BE9486BFBF3}" sibTransId="{44ABFEEB-E3AD-4BA6-804D-2E2F105F2877}"/>
    <dgm:cxn modelId="{CED0C894-A3B2-4D6F-AFA0-7F7567C37FB0}" type="presOf" srcId="{FBD9B538-0039-4A0B-8672-D0C86680DA1C}" destId="{8E372240-6166-4B00-AB23-6002A4F1A335}" srcOrd="0" destOrd="0" presId="urn:microsoft.com/office/officeart/2005/8/layout/hierarchy2"/>
    <dgm:cxn modelId="{896D2B12-4FFE-4636-B305-DC6FDDEC80A3}" srcId="{982D0D99-5514-4D0F-9482-0C88F2692DB9}" destId="{0E385053-1F1B-418F-B7B6-847728F6B9ED}" srcOrd="1" destOrd="0" parTransId="{FBD9B538-0039-4A0B-8672-D0C86680DA1C}" sibTransId="{8523DFE4-3C68-406B-BE6D-7CE61F2B9E68}"/>
    <dgm:cxn modelId="{2C1CD733-7BB3-41D7-8ABD-8E1327CA5CDA}" type="presOf" srcId="{BD747424-5C43-4CE3-875D-7D69D707CAEC}" destId="{A957F8C5-9E0A-4C21-BC75-2BF89E070D3A}" srcOrd="1" destOrd="0" presId="urn:microsoft.com/office/officeart/2005/8/layout/hierarchy2"/>
    <dgm:cxn modelId="{9F7ACDEB-C390-4298-8D03-1632891F7CFE}" type="presParOf" srcId="{5739F2D9-B1A9-4C5F-9884-D1FD28D76A53}" destId="{3CCEF968-7D9A-4A26-8B36-CCC1AEE115BF}" srcOrd="0" destOrd="0" presId="urn:microsoft.com/office/officeart/2005/8/layout/hierarchy2"/>
    <dgm:cxn modelId="{9CFC88F8-6188-4E25-A3AD-A97CC5564577}" type="presParOf" srcId="{3CCEF968-7D9A-4A26-8B36-CCC1AEE115BF}" destId="{E4B2C1AB-01EE-4A5E-B003-08FA9B0BF5E6}" srcOrd="0" destOrd="0" presId="urn:microsoft.com/office/officeart/2005/8/layout/hierarchy2"/>
    <dgm:cxn modelId="{AAD428B9-D539-47B0-BB2B-1E264C24B8DB}" type="presParOf" srcId="{3CCEF968-7D9A-4A26-8B36-CCC1AEE115BF}" destId="{E0733E61-15F0-4E3A-B03B-351E8930417D}" srcOrd="1" destOrd="0" presId="urn:microsoft.com/office/officeart/2005/8/layout/hierarchy2"/>
    <dgm:cxn modelId="{213650F0-C605-43C6-8911-3D3C73CB38FB}" type="presParOf" srcId="{E0733E61-15F0-4E3A-B03B-351E8930417D}" destId="{936FFAEB-84EE-4611-AA69-AB9C67D0B46B}" srcOrd="0" destOrd="0" presId="urn:microsoft.com/office/officeart/2005/8/layout/hierarchy2"/>
    <dgm:cxn modelId="{FE8607C6-1C3C-468C-A1B8-DC6F451BB7AB}" type="presParOf" srcId="{936FFAEB-84EE-4611-AA69-AB9C67D0B46B}" destId="{A957F8C5-9E0A-4C21-BC75-2BF89E070D3A}" srcOrd="0" destOrd="0" presId="urn:microsoft.com/office/officeart/2005/8/layout/hierarchy2"/>
    <dgm:cxn modelId="{85F86B96-24A5-47CB-93D0-A34F172BE248}" type="presParOf" srcId="{E0733E61-15F0-4E3A-B03B-351E8930417D}" destId="{34797BB6-0B69-474E-8C5B-CA53FDB5548D}" srcOrd="1" destOrd="0" presId="urn:microsoft.com/office/officeart/2005/8/layout/hierarchy2"/>
    <dgm:cxn modelId="{F216BBBD-CDEB-41BD-9ACD-78896FDEBC15}" type="presParOf" srcId="{34797BB6-0B69-474E-8C5B-CA53FDB5548D}" destId="{FD41BBF1-D529-4FE1-BC3D-229763F6413D}" srcOrd="0" destOrd="0" presId="urn:microsoft.com/office/officeart/2005/8/layout/hierarchy2"/>
    <dgm:cxn modelId="{993B61BA-EEC7-4B2B-A814-509C4050A021}" type="presParOf" srcId="{34797BB6-0B69-474E-8C5B-CA53FDB5548D}" destId="{424F52B6-B3C6-47F4-A6BE-DD5E5C842663}" srcOrd="1" destOrd="0" presId="urn:microsoft.com/office/officeart/2005/8/layout/hierarchy2"/>
    <dgm:cxn modelId="{8056A69A-F37F-4F46-8157-777AF28D66BD}" type="presParOf" srcId="{E0733E61-15F0-4E3A-B03B-351E8930417D}" destId="{8E372240-6166-4B00-AB23-6002A4F1A335}" srcOrd="2" destOrd="0" presId="urn:microsoft.com/office/officeart/2005/8/layout/hierarchy2"/>
    <dgm:cxn modelId="{277ADD1E-EB41-4263-857F-67664983DD2C}" type="presParOf" srcId="{8E372240-6166-4B00-AB23-6002A4F1A335}" destId="{4C5F9F24-75E0-46E7-85D0-0CE1DB61C2DC}" srcOrd="0" destOrd="0" presId="urn:microsoft.com/office/officeart/2005/8/layout/hierarchy2"/>
    <dgm:cxn modelId="{A283640B-CCDB-465E-ACFE-25528A9220E0}" type="presParOf" srcId="{E0733E61-15F0-4E3A-B03B-351E8930417D}" destId="{6C0FFFB8-D6D2-4C49-A4C0-AD82442274A6}" srcOrd="3" destOrd="0" presId="urn:microsoft.com/office/officeart/2005/8/layout/hierarchy2"/>
    <dgm:cxn modelId="{CA973077-0E78-455F-B83F-366DC2EBA756}" type="presParOf" srcId="{6C0FFFB8-D6D2-4C49-A4C0-AD82442274A6}" destId="{C87DE921-ED56-416A-BD00-1E4D7051E3A3}" srcOrd="0" destOrd="0" presId="urn:microsoft.com/office/officeart/2005/8/layout/hierarchy2"/>
    <dgm:cxn modelId="{45EC91CA-B8AF-401A-B19B-883496932184}" type="presParOf" srcId="{6C0FFFB8-D6D2-4C49-A4C0-AD82442274A6}" destId="{01141C8C-8D3C-4528-8573-3569BC10794F}" srcOrd="1" destOrd="0" presId="urn:microsoft.com/office/officeart/2005/8/layout/hierarchy2"/>
  </dgm:cxnLst>
  <dgm:bg>
    <a:noFill/>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FC2172-AB73-411E-8CB9-B30F7D045F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6CF32C99-8E24-4810-8D1B-7FC36A203ADE}">
      <dgm:prSet phldrT="[文本]" custT="1"/>
      <dgm:spPr/>
      <dgm:t>
        <a:bodyPr/>
        <a:lstStyle/>
        <a:p>
          <a:r>
            <a:rPr lang="zh-CN" altLang="en-US" sz="1400" dirty="0" smtClean="0"/>
            <a:t>预算法</a:t>
          </a:r>
          <a:endParaRPr lang="zh-CN" altLang="en-US" sz="1400" dirty="0"/>
        </a:p>
      </dgm:t>
    </dgm:pt>
    <dgm:pt modelId="{CCF0DE96-6D5D-404F-9E7E-1272F829CDE6}" type="parTrans" cxnId="{35B19047-C26A-4FE7-A9D1-FA6B9DF2A15D}">
      <dgm:prSet/>
      <dgm:spPr/>
      <dgm:t>
        <a:bodyPr/>
        <a:lstStyle/>
        <a:p>
          <a:endParaRPr lang="zh-CN" altLang="en-US" sz="2000"/>
        </a:p>
      </dgm:t>
    </dgm:pt>
    <dgm:pt modelId="{0BB02008-AA9D-4650-86A6-22288014856E}" type="sibTrans" cxnId="{35B19047-C26A-4FE7-A9D1-FA6B9DF2A15D}">
      <dgm:prSet/>
      <dgm:spPr/>
      <dgm:t>
        <a:bodyPr/>
        <a:lstStyle/>
        <a:p>
          <a:endParaRPr lang="zh-CN" altLang="en-US" sz="2000"/>
        </a:p>
      </dgm:t>
    </dgm:pt>
    <dgm:pt modelId="{2505E0BE-2463-4A9D-8426-273B9401893B}">
      <dgm:prSet phldrT="[文本]" custT="1"/>
      <dgm:spPr/>
      <dgm:t>
        <a:bodyPr/>
        <a:lstStyle/>
        <a:p>
          <a:r>
            <a:rPr lang="zh-CN" altLang="en-US" sz="1400" dirty="0" smtClean="0"/>
            <a:t>事业单位</a:t>
          </a:r>
          <a:endParaRPr lang="en-US" altLang="zh-CN" sz="1400" dirty="0" smtClean="0"/>
        </a:p>
        <a:p>
          <a:r>
            <a:rPr lang="zh-CN" altLang="en-US" sz="1400" dirty="0" smtClean="0"/>
            <a:t>财务制度</a:t>
          </a:r>
          <a:endParaRPr lang="zh-CN" altLang="en-US" sz="1400" dirty="0"/>
        </a:p>
      </dgm:t>
    </dgm:pt>
    <dgm:pt modelId="{76513C65-195A-472B-9EEF-849B61377803}" type="parTrans" cxnId="{C9C98D0A-C8BE-437E-84FE-B6671614DDEE}">
      <dgm:prSet custT="1"/>
      <dgm:spPr/>
      <dgm:t>
        <a:bodyPr/>
        <a:lstStyle/>
        <a:p>
          <a:endParaRPr lang="zh-CN" altLang="en-US" sz="600"/>
        </a:p>
      </dgm:t>
    </dgm:pt>
    <dgm:pt modelId="{90CD597F-EF9A-4C3C-921D-22D2A6E6FA65}" type="sibTrans" cxnId="{C9C98D0A-C8BE-437E-84FE-B6671614DDEE}">
      <dgm:prSet/>
      <dgm:spPr/>
      <dgm:t>
        <a:bodyPr/>
        <a:lstStyle/>
        <a:p>
          <a:endParaRPr lang="zh-CN" altLang="en-US" sz="2000"/>
        </a:p>
      </dgm:t>
    </dgm:pt>
    <dgm:pt modelId="{854C4153-02CA-4166-B811-7E886798B0E1}">
      <dgm:prSet phldrT="[文本]" custT="1"/>
      <dgm:spPr/>
      <dgm:t>
        <a:bodyPr/>
        <a:lstStyle/>
        <a:p>
          <a:r>
            <a:rPr lang="zh-CN" altLang="en-US" sz="1400" dirty="0" smtClean="0"/>
            <a:t>高等学校</a:t>
          </a:r>
          <a:endParaRPr lang="en-US" altLang="zh-CN" sz="1400" dirty="0" smtClean="0"/>
        </a:p>
        <a:p>
          <a:r>
            <a:rPr lang="zh-CN" altLang="en-US" sz="1400" dirty="0" smtClean="0"/>
            <a:t>财务制度</a:t>
          </a:r>
          <a:endParaRPr lang="zh-CN" altLang="en-US" sz="1400" dirty="0"/>
        </a:p>
      </dgm:t>
    </dgm:pt>
    <dgm:pt modelId="{51576583-5969-43A0-95EC-62836DD49596}" type="parTrans" cxnId="{376267DB-DE2B-453C-ABE5-A1C58DE746CE}">
      <dgm:prSet custT="1"/>
      <dgm:spPr/>
      <dgm:t>
        <a:bodyPr/>
        <a:lstStyle/>
        <a:p>
          <a:endParaRPr lang="zh-CN" altLang="en-US" sz="600"/>
        </a:p>
      </dgm:t>
    </dgm:pt>
    <dgm:pt modelId="{D2A4AC6E-70EF-47FC-8EFB-6A2CDE90F366}" type="sibTrans" cxnId="{376267DB-DE2B-453C-ABE5-A1C58DE746CE}">
      <dgm:prSet/>
      <dgm:spPr/>
      <dgm:t>
        <a:bodyPr/>
        <a:lstStyle/>
        <a:p>
          <a:endParaRPr lang="zh-CN" altLang="en-US" sz="2000"/>
        </a:p>
      </dgm:t>
    </dgm:pt>
    <dgm:pt modelId="{E6AE3CB0-3476-49D8-9840-DAB412B63116}">
      <dgm:prSet phldrT="[文本]" custT="1"/>
      <dgm:spPr/>
      <dgm:t>
        <a:bodyPr/>
        <a:lstStyle/>
        <a:p>
          <a:r>
            <a:rPr lang="zh-CN" altLang="en-US" sz="1400" dirty="0" smtClean="0"/>
            <a:t>医院</a:t>
          </a:r>
          <a:endParaRPr lang="en-US" altLang="zh-CN" sz="1400" dirty="0" smtClean="0"/>
        </a:p>
        <a:p>
          <a:r>
            <a:rPr lang="zh-CN" altLang="en-US" sz="1400" dirty="0" smtClean="0"/>
            <a:t>财务制度</a:t>
          </a:r>
          <a:endParaRPr lang="zh-CN" altLang="en-US" sz="1400" dirty="0"/>
        </a:p>
      </dgm:t>
    </dgm:pt>
    <dgm:pt modelId="{DAB1E1A6-66E3-4F70-B4DE-792863EC117B}" type="parTrans" cxnId="{E5FBEE0A-8E00-45C3-981F-8CD73DB0EB31}">
      <dgm:prSet custT="1"/>
      <dgm:spPr/>
      <dgm:t>
        <a:bodyPr/>
        <a:lstStyle/>
        <a:p>
          <a:endParaRPr lang="zh-CN" altLang="en-US" sz="600"/>
        </a:p>
      </dgm:t>
    </dgm:pt>
    <dgm:pt modelId="{350575B2-C1A2-40B7-906B-92760FE520A7}" type="sibTrans" cxnId="{E5FBEE0A-8E00-45C3-981F-8CD73DB0EB31}">
      <dgm:prSet/>
      <dgm:spPr/>
      <dgm:t>
        <a:bodyPr/>
        <a:lstStyle/>
        <a:p>
          <a:endParaRPr lang="zh-CN" altLang="en-US" sz="2000"/>
        </a:p>
      </dgm:t>
    </dgm:pt>
    <dgm:pt modelId="{8075B025-E2C9-4813-9760-C5915CC85F67}">
      <dgm:prSet phldrT="[文本]" custT="1"/>
      <dgm:spPr/>
      <dgm:t>
        <a:bodyPr/>
        <a:lstStyle/>
        <a:p>
          <a:r>
            <a:rPr lang="zh-CN" altLang="en-US" sz="1400" dirty="0" smtClean="0"/>
            <a:t>行政单位</a:t>
          </a:r>
          <a:endParaRPr lang="en-US" altLang="zh-CN" sz="1400" dirty="0" smtClean="0"/>
        </a:p>
        <a:p>
          <a:r>
            <a:rPr lang="zh-CN" altLang="en-US" sz="1400" dirty="0" smtClean="0"/>
            <a:t>财务制度</a:t>
          </a:r>
          <a:endParaRPr lang="zh-CN" altLang="en-US" sz="1400" dirty="0"/>
        </a:p>
      </dgm:t>
    </dgm:pt>
    <dgm:pt modelId="{3ED22796-5963-4C6E-83ED-B8B636A08246}" type="parTrans" cxnId="{1F898E14-F848-4C1D-AA06-621AE4521C51}">
      <dgm:prSet custT="1"/>
      <dgm:spPr/>
      <dgm:t>
        <a:bodyPr/>
        <a:lstStyle/>
        <a:p>
          <a:endParaRPr lang="zh-CN" altLang="en-US" sz="600"/>
        </a:p>
      </dgm:t>
    </dgm:pt>
    <dgm:pt modelId="{AD05A865-1F6F-43A9-ABD5-5A8C0A735E18}" type="sibTrans" cxnId="{1F898E14-F848-4C1D-AA06-621AE4521C51}">
      <dgm:prSet/>
      <dgm:spPr/>
      <dgm:t>
        <a:bodyPr/>
        <a:lstStyle/>
        <a:p>
          <a:endParaRPr lang="zh-CN" altLang="en-US" sz="2000"/>
        </a:p>
      </dgm:t>
    </dgm:pt>
    <dgm:pt modelId="{8945F7D1-7562-4CFF-8216-8163EE2A8661}">
      <dgm:prSet custT="1"/>
      <dgm:spPr/>
      <dgm:t>
        <a:bodyPr/>
        <a:lstStyle/>
        <a:p>
          <a:r>
            <a:rPr lang="zh-CN" altLang="en-US" sz="1400" dirty="0" smtClean="0"/>
            <a:t>科研事业</a:t>
          </a:r>
          <a:endParaRPr lang="en-US" altLang="zh-CN" sz="1400" dirty="0" smtClean="0"/>
        </a:p>
        <a:p>
          <a:r>
            <a:rPr lang="zh-CN" altLang="en-US" sz="1400" dirty="0" smtClean="0"/>
            <a:t>单位财务制度</a:t>
          </a:r>
          <a:endParaRPr lang="zh-CN" altLang="en-US" sz="1400" dirty="0"/>
        </a:p>
      </dgm:t>
    </dgm:pt>
    <dgm:pt modelId="{9E1ED6E7-761D-4251-8819-B28513691662}" type="parTrans" cxnId="{481EA4B9-3D5A-419F-9C41-856DF816D557}">
      <dgm:prSet custT="1"/>
      <dgm:spPr/>
      <dgm:t>
        <a:bodyPr/>
        <a:lstStyle/>
        <a:p>
          <a:endParaRPr lang="zh-CN" altLang="en-US" sz="600"/>
        </a:p>
      </dgm:t>
    </dgm:pt>
    <dgm:pt modelId="{FB62A1EA-BED0-4255-817A-A38857096DE3}" type="sibTrans" cxnId="{481EA4B9-3D5A-419F-9C41-856DF816D557}">
      <dgm:prSet/>
      <dgm:spPr/>
      <dgm:t>
        <a:bodyPr/>
        <a:lstStyle/>
        <a:p>
          <a:endParaRPr lang="zh-CN" altLang="en-US" sz="2000"/>
        </a:p>
      </dgm:t>
    </dgm:pt>
    <dgm:pt modelId="{38139115-E432-40FA-B9B8-BDE5BE65BD4B}">
      <dgm:prSet custT="1"/>
      <dgm:spPr/>
      <dgm:t>
        <a:bodyPr/>
        <a:lstStyle/>
        <a:p>
          <a:r>
            <a:rPr lang="en-US" altLang="zh-CN" sz="1400" dirty="0" smtClean="0"/>
            <a:t>……</a:t>
          </a:r>
          <a:endParaRPr lang="zh-CN" altLang="en-US" sz="1400" dirty="0"/>
        </a:p>
      </dgm:t>
    </dgm:pt>
    <dgm:pt modelId="{AC5F3495-2F04-4C6D-A5AD-05197F0671EC}" type="parTrans" cxnId="{BE529E40-1FB9-40F5-90F0-4E3522644C94}">
      <dgm:prSet custT="1"/>
      <dgm:spPr/>
      <dgm:t>
        <a:bodyPr/>
        <a:lstStyle/>
        <a:p>
          <a:endParaRPr lang="zh-CN" altLang="en-US" sz="600"/>
        </a:p>
      </dgm:t>
    </dgm:pt>
    <dgm:pt modelId="{F77B72C8-1789-41CE-A1DD-0F48894D0E2D}" type="sibTrans" cxnId="{BE529E40-1FB9-40F5-90F0-4E3522644C94}">
      <dgm:prSet/>
      <dgm:spPr/>
      <dgm:t>
        <a:bodyPr/>
        <a:lstStyle/>
        <a:p>
          <a:endParaRPr lang="zh-CN" altLang="en-US" sz="2000"/>
        </a:p>
      </dgm:t>
    </dgm:pt>
    <dgm:pt modelId="{09B32BEA-ABBA-477A-969B-D5080A44B51F}">
      <dgm:prSet custT="1"/>
      <dgm:spPr/>
      <dgm:t>
        <a:bodyPr/>
        <a:lstStyle/>
        <a:p>
          <a:r>
            <a:rPr lang="zh-CN" altLang="en-US" sz="1400" dirty="0" smtClean="0"/>
            <a:t>企业</a:t>
          </a:r>
          <a:endParaRPr lang="en-US" altLang="zh-CN" sz="1400" dirty="0" smtClean="0"/>
        </a:p>
        <a:p>
          <a:r>
            <a:rPr lang="zh-CN" altLang="en-US" sz="1400" dirty="0" smtClean="0"/>
            <a:t>财务制度</a:t>
          </a:r>
          <a:endParaRPr lang="zh-CN" altLang="en-US" sz="1400" dirty="0"/>
        </a:p>
      </dgm:t>
    </dgm:pt>
    <dgm:pt modelId="{639DF86B-8A41-4771-8232-0C3899E613AB}" type="parTrans" cxnId="{E397B52E-52FC-4332-AB3D-D77AF32EF8FD}">
      <dgm:prSet custT="1"/>
      <dgm:spPr/>
      <dgm:t>
        <a:bodyPr/>
        <a:lstStyle/>
        <a:p>
          <a:endParaRPr lang="zh-CN" altLang="en-US" sz="600"/>
        </a:p>
      </dgm:t>
    </dgm:pt>
    <dgm:pt modelId="{272038BB-8A5A-428B-A2A4-45B6F4C66F8C}" type="sibTrans" cxnId="{E397B52E-52FC-4332-AB3D-D77AF32EF8FD}">
      <dgm:prSet/>
      <dgm:spPr/>
      <dgm:t>
        <a:bodyPr/>
        <a:lstStyle/>
        <a:p>
          <a:endParaRPr lang="zh-CN" altLang="en-US" sz="2000"/>
        </a:p>
      </dgm:t>
    </dgm:pt>
    <dgm:pt modelId="{7ACD90F2-712E-4F5A-9B02-9B361A5B8D32}">
      <dgm:prSet custT="1"/>
      <dgm:spPr/>
      <dgm:t>
        <a:bodyPr/>
        <a:lstStyle/>
        <a:p>
          <a:r>
            <a:rPr lang="en-US" altLang="zh-CN" sz="1400" dirty="0" smtClean="0"/>
            <a:t>Xx</a:t>
          </a:r>
          <a:r>
            <a:rPr lang="zh-CN" altLang="en-US" sz="1400" dirty="0" smtClean="0"/>
            <a:t>学校</a:t>
          </a:r>
          <a:endParaRPr lang="en-US" altLang="zh-CN" sz="1400" dirty="0" smtClean="0"/>
        </a:p>
        <a:p>
          <a:r>
            <a:rPr lang="zh-CN" altLang="en-US" sz="1400" dirty="0" smtClean="0"/>
            <a:t>财务管理办法</a:t>
          </a:r>
          <a:endParaRPr lang="zh-CN" altLang="en-US" sz="1400" dirty="0"/>
        </a:p>
      </dgm:t>
    </dgm:pt>
    <dgm:pt modelId="{3CFF97BA-B84F-4923-9BCA-2F6161E8DC43}" type="parTrans" cxnId="{D7F302EA-7698-4C71-AE37-38AD79BB8BE1}">
      <dgm:prSet custT="1"/>
      <dgm:spPr/>
      <dgm:t>
        <a:bodyPr/>
        <a:lstStyle/>
        <a:p>
          <a:endParaRPr lang="zh-CN" altLang="en-US" sz="600"/>
        </a:p>
      </dgm:t>
    </dgm:pt>
    <dgm:pt modelId="{705EA840-F5FC-4EB6-881F-D5D0EC0C154B}" type="sibTrans" cxnId="{D7F302EA-7698-4C71-AE37-38AD79BB8BE1}">
      <dgm:prSet/>
      <dgm:spPr/>
      <dgm:t>
        <a:bodyPr/>
        <a:lstStyle/>
        <a:p>
          <a:endParaRPr lang="zh-CN" altLang="en-US" sz="2000"/>
        </a:p>
      </dgm:t>
    </dgm:pt>
    <dgm:pt modelId="{6925A812-1235-4F38-A58B-48109B5910E7}">
      <dgm:prSet custT="1"/>
      <dgm:spPr/>
      <dgm:t>
        <a:bodyPr/>
        <a:lstStyle/>
        <a:p>
          <a:r>
            <a:rPr lang="en-US" altLang="zh-CN" sz="1400" dirty="0" smtClean="0"/>
            <a:t>Xx</a:t>
          </a:r>
          <a:r>
            <a:rPr lang="zh-CN" altLang="en-US" sz="1400" dirty="0" smtClean="0"/>
            <a:t>医院</a:t>
          </a:r>
          <a:endParaRPr lang="en-US" altLang="zh-CN" sz="1400" dirty="0" smtClean="0"/>
        </a:p>
        <a:p>
          <a:r>
            <a:rPr lang="zh-CN" altLang="en-US" sz="1400" dirty="0" smtClean="0"/>
            <a:t>财务管理办法</a:t>
          </a:r>
          <a:endParaRPr lang="zh-CN" altLang="en-US" sz="1400" dirty="0"/>
        </a:p>
      </dgm:t>
    </dgm:pt>
    <dgm:pt modelId="{9A4B363B-EAA3-410C-8EEC-2C73D45E1D6D}" type="parTrans" cxnId="{68573870-3E37-4280-BEFE-365F1B067E87}">
      <dgm:prSet custT="1"/>
      <dgm:spPr/>
      <dgm:t>
        <a:bodyPr/>
        <a:lstStyle/>
        <a:p>
          <a:endParaRPr lang="zh-CN" altLang="en-US" sz="600"/>
        </a:p>
      </dgm:t>
    </dgm:pt>
    <dgm:pt modelId="{99023C7E-5DA1-4CAA-9B66-E465D0730E63}" type="sibTrans" cxnId="{68573870-3E37-4280-BEFE-365F1B067E87}">
      <dgm:prSet/>
      <dgm:spPr/>
      <dgm:t>
        <a:bodyPr/>
        <a:lstStyle/>
        <a:p>
          <a:endParaRPr lang="zh-CN" altLang="en-US" sz="2000"/>
        </a:p>
      </dgm:t>
    </dgm:pt>
    <dgm:pt modelId="{8AE6AB22-2FFD-44CF-981C-AE124C18ED96}">
      <dgm:prSet custT="1"/>
      <dgm:spPr/>
      <dgm:t>
        <a:bodyPr/>
        <a:lstStyle/>
        <a:p>
          <a:r>
            <a:rPr lang="en-US" altLang="zh-CN" sz="1400" dirty="0" smtClean="0"/>
            <a:t>Xx</a:t>
          </a:r>
          <a:r>
            <a:rPr lang="zh-CN" altLang="en-US" sz="1400" dirty="0" smtClean="0"/>
            <a:t>研究院</a:t>
          </a:r>
          <a:endParaRPr lang="en-US" altLang="zh-CN" sz="1400" dirty="0" smtClean="0"/>
        </a:p>
        <a:p>
          <a:r>
            <a:rPr lang="zh-CN" altLang="en-US" sz="1400" dirty="0" smtClean="0"/>
            <a:t>财务管理办法</a:t>
          </a:r>
          <a:endParaRPr lang="zh-CN" altLang="en-US" sz="1400" dirty="0"/>
        </a:p>
      </dgm:t>
    </dgm:pt>
    <dgm:pt modelId="{FA8BA990-53F3-47A5-8BDA-76B0D91ED337}" type="parTrans" cxnId="{D0051859-E273-44A3-B861-F1A1326DA97A}">
      <dgm:prSet custT="1"/>
      <dgm:spPr/>
      <dgm:t>
        <a:bodyPr/>
        <a:lstStyle/>
        <a:p>
          <a:endParaRPr lang="zh-CN" altLang="en-US" sz="600"/>
        </a:p>
      </dgm:t>
    </dgm:pt>
    <dgm:pt modelId="{00C09FA2-FB56-40AF-BD6B-AED2D5048A54}" type="sibTrans" cxnId="{D0051859-E273-44A3-B861-F1A1326DA97A}">
      <dgm:prSet/>
      <dgm:spPr/>
      <dgm:t>
        <a:bodyPr/>
        <a:lstStyle/>
        <a:p>
          <a:endParaRPr lang="zh-CN" altLang="en-US" sz="2000"/>
        </a:p>
      </dgm:t>
    </dgm:pt>
    <dgm:pt modelId="{43A4B15E-1587-4CB9-B4F0-19F06D88D31C}">
      <dgm:prSet custT="1"/>
      <dgm:spPr/>
      <dgm:t>
        <a:bodyPr/>
        <a:lstStyle/>
        <a:p>
          <a:r>
            <a:rPr lang="en-US" altLang="zh-CN" sz="1400" dirty="0" smtClean="0"/>
            <a:t>Xx</a:t>
          </a:r>
          <a:r>
            <a:rPr lang="zh-CN" altLang="en-US" sz="1400" dirty="0" smtClean="0"/>
            <a:t>管理规定</a:t>
          </a:r>
          <a:endParaRPr lang="zh-CN" altLang="en-US" sz="1400" dirty="0"/>
        </a:p>
      </dgm:t>
    </dgm:pt>
    <dgm:pt modelId="{5836F6E6-ADF9-4459-98C6-3C21703E8BBE}" type="parTrans" cxnId="{AFAD68E2-187A-47E0-9A1C-D9DB2E40DB8C}">
      <dgm:prSet custT="1"/>
      <dgm:spPr/>
      <dgm:t>
        <a:bodyPr/>
        <a:lstStyle/>
        <a:p>
          <a:endParaRPr lang="zh-CN" altLang="en-US" sz="600"/>
        </a:p>
      </dgm:t>
    </dgm:pt>
    <dgm:pt modelId="{0A7BB56B-D957-4A64-B85E-B316B0CDC30D}" type="sibTrans" cxnId="{AFAD68E2-187A-47E0-9A1C-D9DB2E40DB8C}">
      <dgm:prSet/>
      <dgm:spPr/>
      <dgm:t>
        <a:bodyPr/>
        <a:lstStyle/>
        <a:p>
          <a:endParaRPr lang="zh-CN" altLang="en-US" sz="2000"/>
        </a:p>
      </dgm:t>
    </dgm:pt>
    <dgm:pt modelId="{16A39D07-F60C-442C-9269-425C1809E2F5}">
      <dgm:prSet custT="1"/>
      <dgm:spPr/>
      <dgm:t>
        <a:bodyPr/>
        <a:lstStyle/>
        <a:p>
          <a:r>
            <a:rPr lang="en-US" altLang="zh-CN" sz="1400" dirty="0" smtClean="0"/>
            <a:t>Xx</a:t>
          </a:r>
          <a:r>
            <a:rPr lang="zh-CN" altLang="en-US" sz="1400" dirty="0" smtClean="0"/>
            <a:t>办法</a:t>
          </a:r>
          <a:endParaRPr lang="zh-CN" altLang="en-US" sz="1400" dirty="0"/>
        </a:p>
      </dgm:t>
    </dgm:pt>
    <dgm:pt modelId="{E76EF7EF-0297-4A6E-AB00-D403F613B319}" type="parTrans" cxnId="{49CF1AD0-587F-4BE8-A9D6-FCC1D2892188}">
      <dgm:prSet custT="1"/>
      <dgm:spPr/>
      <dgm:t>
        <a:bodyPr/>
        <a:lstStyle/>
        <a:p>
          <a:endParaRPr lang="zh-CN" altLang="en-US" sz="600"/>
        </a:p>
      </dgm:t>
    </dgm:pt>
    <dgm:pt modelId="{E35DE535-9195-4BCC-BBD6-6DB4CE9FF7E0}" type="sibTrans" cxnId="{49CF1AD0-587F-4BE8-A9D6-FCC1D2892188}">
      <dgm:prSet/>
      <dgm:spPr/>
      <dgm:t>
        <a:bodyPr/>
        <a:lstStyle/>
        <a:p>
          <a:endParaRPr lang="zh-CN" altLang="en-US" sz="2000"/>
        </a:p>
      </dgm:t>
    </dgm:pt>
    <dgm:pt modelId="{C87DD04A-7AD3-41BB-A91C-E514E8833FD0}">
      <dgm:prSet custT="1"/>
      <dgm:spPr/>
      <dgm:t>
        <a:bodyPr/>
        <a:lstStyle/>
        <a:p>
          <a:r>
            <a:rPr lang="en-US" altLang="zh-CN" sz="1400" dirty="0" smtClean="0"/>
            <a:t>……</a:t>
          </a:r>
          <a:endParaRPr lang="zh-CN" altLang="en-US" sz="1400" dirty="0"/>
        </a:p>
      </dgm:t>
    </dgm:pt>
    <dgm:pt modelId="{C5C5AD4D-AFA3-4B52-83B5-60D30534C5C1}" type="parTrans" cxnId="{FFD3B3F2-B8BA-48F2-AD27-A05A1DA4D7E5}">
      <dgm:prSet custT="1"/>
      <dgm:spPr/>
      <dgm:t>
        <a:bodyPr/>
        <a:lstStyle/>
        <a:p>
          <a:endParaRPr lang="zh-CN" altLang="en-US" sz="600"/>
        </a:p>
      </dgm:t>
    </dgm:pt>
    <dgm:pt modelId="{BA10EFA0-4838-47C1-BBD7-5E744F1FA693}" type="sibTrans" cxnId="{FFD3B3F2-B8BA-48F2-AD27-A05A1DA4D7E5}">
      <dgm:prSet/>
      <dgm:spPr/>
      <dgm:t>
        <a:bodyPr/>
        <a:lstStyle/>
        <a:p>
          <a:endParaRPr lang="zh-CN" altLang="en-US" sz="2000"/>
        </a:p>
      </dgm:t>
    </dgm:pt>
    <dgm:pt modelId="{43C05072-171A-4FDB-BE20-5CF90E5F1F9C}" type="pres">
      <dgm:prSet presAssocID="{1DFC2172-AB73-411E-8CB9-B30F7D045F45}" presName="diagram" presStyleCnt="0">
        <dgm:presLayoutVars>
          <dgm:chPref val="1"/>
          <dgm:dir/>
          <dgm:animOne val="branch"/>
          <dgm:animLvl val="lvl"/>
          <dgm:resizeHandles val="exact"/>
        </dgm:presLayoutVars>
      </dgm:prSet>
      <dgm:spPr/>
      <dgm:t>
        <a:bodyPr/>
        <a:lstStyle/>
        <a:p>
          <a:endParaRPr lang="zh-CN" altLang="en-US"/>
        </a:p>
      </dgm:t>
    </dgm:pt>
    <dgm:pt modelId="{641675B6-C3C6-4988-9DFB-DD88781301FD}" type="pres">
      <dgm:prSet presAssocID="{6CF32C99-8E24-4810-8D1B-7FC36A203ADE}" presName="root1" presStyleCnt="0"/>
      <dgm:spPr/>
    </dgm:pt>
    <dgm:pt modelId="{DD08325C-07E1-49B9-B925-CD88A233B162}" type="pres">
      <dgm:prSet presAssocID="{6CF32C99-8E24-4810-8D1B-7FC36A203ADE}" presName="LevelOneTextNode" presStyleLbl="node0" presStyleIdx="0" presStyleCnt="1" custScaleX="68414">
        <dgm:presLayoutVars>
          <dgm:chPref val="3"/>
        </dgm:presLayoutVars>
      </dgm:prSet>
      <dgm:spPr/>
      <dgm:t>
        <a:bodyPr/>
        <a:lstStyle/>
        <a:p>
          <a:endParaRPr lang="zh-CN" altLang="en-US"/>
        </a:p>
      </dgm:t>
    </dgm:pt>
    <dgm:pt modelId="{9D4B257D-23B8-4AF1-BF14-4F2776D6D7E1}" type="pres">
      <dgm:prSet presAssocID="{6CF32C99-8E24-4810-8D1B-7FC36A203ADE}" presName="level2hierChild" presStyleCnt="0"/>
      <dgm:spPr/>
    </dgm:pt>
    <dgm:pt modelId="{73767C14-B0C6-45E3-AC86-59DEEB794506}" type="pres">
      <dgm:prSet presAssocID="{76513C65-195A-472B-9EEF-849B61377803}" presName="conn2-1" presStyleLbl="parChTrans1D2" presStyleIdx="0" presStyleCnt="3"/>
      <dgm:spPr/>
      <dgm:t>
        <a:bodyPr/>
        <a:lstStyle/>
        <a:p>
          <a:endParaRPr lang="zh-CN" altLang="en-US"/>
        </a:p>
      </dgm:t>
    </dgm:pt>
    <dgm:pt modelId="{4B9D136E-6F80-451E-9837-5A0CA0B10C03}" type="pres">
      <dgm:prSet presAssocID="{76513C65-195A-472B-9EEF-849B61377803}" presName="connTx" presStyleLbl="parChTrans1D2" presStyleIdx="0" presStyleCnt="3"/>
      <dgm:spPr/>
      <dgm:t>
        <a:bodyPr/>
        <a:lstStyle/>
        <a:p>
          <a:endParaRPr lang="zh-CN" altLang="en-US"/>
        </a:p>
      </dgm:t>
    </dgm:pt>
    <dgm:pt modelId="{310B48EA-D755-489F-88C7-6183EC6DCA9D}" type="pres">
      <dgm:prSet presAssocID="{2505E0BE-2463-4A9D-8426-273B9401893B}" presName="root2" presStyleCnt="0"/>
      <dgm:spPr/>
    </dgm:pt>
    <dgm:pt modelId="{4C170F6F-35B1-4546-88AB-CD19656E845E}" type="pres">
      <dgm:prSet presAssocID="{2505E0BE-2463-4A9D-8426-273B9401893B}" presName="LevelTwoTextNode" presStyleLbl="node2" presStyleIdx="0" presStyleCnt="3" custScaleX="69826">
        <dgm:presLayoutVars>
          <dgm:chPref val="3"/>
        </dgm:presLayoutVars>
      </dgm:prSet>
      <dgm:spPr/>
      <dgm:t>
        <a:bodyPr/>
        <a:lstStyle/>
        <a:p>
          <a:endParaRPr lang="zh-CN" altLang="en-US"/>
        </a:p>
      </dgm:t>
    </dgm:pt>
    <dgm:pt modelId="{DE2027DE-5271-4DEF-9B93-D1CC121C71C3}" type="pres">
      <dgm:prSet presAssocID="{2505E0BE-2463-4A9D-8426-273B9401893B}" presName="level3hierChild" presStyleCnt="0"/>
      <dgm:spPr/>
    </dgm:pt>
    <dgm:pt modelId="{089FBBD4-4A66-4F47-9CEC-70CD460A9B79}" type="pres">
      <dgm:prSet presAssocID="{51576583-5969-43A0-95EC-62836DD49596}" presName="conn2-1" presStyleLbl="parChTrans1D3" presStyleIdx="0" presStyleCnt="4"/>
      <dgm:spPr/>
      <dgm:t>
        <a:bodyPr/>
        <a:lstStyle/>
        <a:p>
          <a:endParaRPr lang="zh-CN" altLang="en-US"/>
        </a:p>
      </dgm:t>
    </dgm:pt>
    <dgm:pt modelId="{D269AAE6-9442-4ED4-9F10-35FD2D002956}" type="pres">
      <dgm:prSet presAssocID="{51576583-5969-43A0-95EC-62836DD49596}" presName="connTx" presStyleLbl="parChTrans1D3" presStyleIdx="0" presStyleCnt="4"/>
      <dgm:spPr/>
      <dgm:t>
        <a:bodyPr/>
        <a:lstStyle/>
        <a:p>
          <a:endParaRPr lang="zh-CN" altLang="en-US"/>
        </a:p>
      </dgm:t>
    </dgm:pt>
    <dgm:pt modelId="{640ABCF7-0EA6-465C-8DFE-137B84058574}" type="pres">
      <dgm:prSet presAssocID="{854C4153-02CA-4166-B811-7E886798B0E1}" presName="root2" presStyleCnt="0"/>
      <dgm:spPr/>
    </dgm:pt>
    <dgm:pt modelId="{8E051352-4B66-4BA3-A70F-89D67535E781}" type="pres">
      <dgm:prSet presAssocID="{854C4153-02CA-4166-B811-7E886798B0E1}" presName="LevelTwoTextNode" presStyleLbl="node3" presStyleIdx="0" presStyleCnt="4" custScaleX="85462">
        <dgm:presLayoutVars>
          <dgm:chPref val="3"/>
        </dgm:presLayoutVars>
      </dgm:prSet>
      <dgm:spPr/>
      <dgm:t>
        <a:bodyPr/>
        <a:lstStyle/>
        <a:p>
          <a:endParaRPr lang="zh-CN" altLang="en-US"/>
        </a:p>
      </dgm:t>
    </dgm:pt>
    <dgm:pt modelId="{B379530C-3026-4974-B8AE-CABFD66C5469}" type="pres">
      <dgm:prSet presAssocID="{854C4153-02CA-4166-B811-7E886798B0E1}" presName="level3hierChild" presStyleCnt="0"/>
      <dgm:spPr/>
    </dgm:pt>
    <dgm:pt modelId="{DDE40F28-1624-41DB-BB8C-32221AF9CEBC}" type="pres">
      <dgm:prSet presAssocID="{3CFF97BA-B84F-4923-9BCA-2F6161E8DC43}" presName="conn2-1" presStyleLbl="parChTrans1D4" presStyleIdx="0" presStyleCnt="6"/>
      <dgm:spPr/>
      <dgm:t>
        <a:bodyPr/>
        <a:lstStyle/>
        <a:p>
          <a:endParaRPr lang="zh-CN" altLang="en-US"/>
        </a:p>
      </dgm:t>
    </dgm:pt>
    <dgm:pt modelId="{C934E2B9-E86D-45F8-8BCB-C45C8DDDE856}" type="pres">
      <dgm:prSet presAssocID="{3CFF97BA-B84F-4923-9BCA-2F6161E8DC43}" presName="connTx" presStyleLbl="parChTrans1D4" presStyleIdx="0" presStyleCnt="6"/>
      <dgm:spPr/>
      <dgm:t>
        <a:bodyPr/>
        <a:lstStyle/>
        <a:p>
          <a:endParaRPr lang="zh-CN" altLang="en-US"/>
        </a:p>
      </dgm:t>
    </dgm:pt>
    <dgm:pt modelId="{BD74BBD1-B852-4B95-851D-1A31E7977B1E}" type="pres">
      <dgm:prSet presAssocID="{7ACD90F2-712E-4F5A-9B02-9B361A5B8D32}" presName="root2" presStyleCnt="0"/>
      <dgm:spPr/>
    </dgm:pt>
    <dgm:pt modelId="{0D646C97-8BF2-41C9-95AB-DB2F31CD80F4}" type="pres">
      <dgm:prSet presAssocID="{7ACD90F2-712E-4F5A-9B02-9B361A5B8D32}" presName="LevelTwoTextNode" presStyleLbl="node4" presStyleIdx="0" presStyleCnt="6">
        <dgm:presLayoutVars>
          <dgm:chPref val="3"/>
        </dgm:presLayoutVars>
      </dgm:prSet>
      <dgm:spPr/>
      <dgm:t>
        <a:bodyPr/>
        <a:lstStyle/>
        <a:p>
          <a:endParaRPr lang="zh-CN" altLang="en-US"/>
        </a:p>
      </dgm:t>
    </dgm:pt>
    <dgm:pt modelId="{89A5B1DE-81EA-4197-B340-B670F452D0AE}" type="pres">
      <dgm:prSet presAssocID="{7ACD90F2-712E-4F5A-9B02-9B361A5B8D32}" presName="level3hierChild" presStyleCnt="0"/>
      <dgm:spPr/>
    </dgm:pt>
    <dgm:pt modelId="{AE9F0B61-CBB3-4FE8-A2EF-6CACA2B84B4A}" type="pres">
      <dgm:prSet presAssocID="{5836F6E6-ADF9-4459-98C6-3C21703E8BBE}" presName="conn2-1" presStyleLbl="parChTrans1D4" presStyleIdx="1" presStyleCnt="6"/>
      <dgm:spPr/>
      <dgm:t>
        <a:bodyPr/>
        <a:lstStyle/>
        <a:p>
          <a:endParaRPr lang="zh-CN" altLang="en-US"/>
        </a:p>
      </dgm:t>
    </dgm:pt>
    <dgm:pt modelId="{83DD9D03-A690-473B-A30C-997AF6468329}" type="pres">
      <dgm:prSet presAssocID="{5836F6E6-ADF9-4459-98C6-3C21703E8BBE}" presName="connTx" presStyleLbl="parChTrans1D4" presStyleIdx="1" presStyleCnt="6"/>
      <dgm:spPr/>
      <dgm:t>
        <a:bodyPr/>
        <a:lstStyle/>
        <a:p>
          <a:endParaRPr lang="zh-CN" altLang="en-US"/>
        </a:p>
      </dgm:t>
    </dgm:pt>
    <dgm:pt modelId="{C47FC334-39E9-4706-98AF-4F5FE8E9989B}" type="pres">
      <dgm:prSet presAssocID="{43A4B15E-1587-4CB9-B4F0-19F06D88D31C}" presName="root2" presStyleCnt="0"/>
      <dgm:spPr/>
    </dgm:pt>
    <dgm:pt modelId="{F1C0BB90-EB32-4664-85C3-4FBB4323C47D}" type="pres">
      <dgm:prSet presAssocID="{43A4B15E-1587-4CB9-B4F0-19F06D88D31C}" presName="LevelTwoTextNode" presStyleLbl="node4" presStyleIdx="1" presStyleCnt="6">
        <dgm:presLayoutVars>
          <dgm:chPref val="3"/>
        </dgm:presLayoutVars>
      </dgm:prSet>
      <dgm:spPr/>
      <dgm:t>
        <a:bodyPr/>
        <a:lstStyle/>
        <a:p>
          <a:endParaRPr lang="zh-CN" altLang="en-US"/>
        </a:p>
      </dgm:t>
    </dgm:pt>
    <dgm:pt modelId="{416275EE-5AFD-4C1E-99ED-4D73B08D8CD9}" type="pres">
      <dgm:prSet presAssocID="{43A4B15E-1587-4CB9-B4F0-19F06D88D31C}" presName="level3hierChild" presStyleCnt="0"/>
      <dgm:spPr/>
    </dgm:pt>
    <dgm:pt modelId="{030ECA27-EB4A-41AF-962B-DE07FC9CE147}" type="pres">
      <dgm:prSet presAssocID="{E76EF7EF-0297-4A6E-AB00-D403F613B319}" presName="conn2-1" presStyleLbl="parChTrans1D4" presStyleIdx="2" presStyleCnt="6"/>
      <dgm:spPr/>
      <dgm:t>
        <a:bodyPr/>
        <a:lstStyle/>
        <a:p>
          <a:endParaRPr lang="zh-CN" altLang="en-US"/>
        </a:p>
      </dgm:t>
    </dgm:pt>
    <dgm:pt modelId="{907927F7-5679-4AE4-86F9-58CEA4BD539E}" type="pres">
      <dgm:prSet presAssocID="{E76EF7EF-0297-4A6E-AB00-D403F613B319}" presName="connTx" presStyleLbl="parChTrans1D4" presStyleIdx="2" presStyleCnt="6"/>
      <dgm:spPr/>
      <dgm:t>
        <a:bodyPr/>
        <a:lstStyle/>
        <a:p>
          <a:endParaRPr lang="zh-CN" altLang="en-US"/>
        </a:p>
      </dgm:t>
    </dgm:pt>
    <dgm:pt modelId="{6FF51AF5-3CCB-429D-83D4-FF417B926AF2}" type="pres">
      <dgm:prSet presAssocID="{16A39D07-F60C-442C-9269-425C1809E2F5}" presName="root2" presStyleCnt="0"/>
      <dgm:spPr/>
    </dgm:pt>
    <dgm:pt modelId="{9C8F69D4-200C-4D4F-A597-0990DD7637BD}" type="pres">
      <dgm:prSet presAssocID="{16A39D07-F60C-442C-9269-425C1809E2F5}" presName="LevelTwoTextNode" presStyleLbl="node4" presStyleIdx="2" presStyleCnt="6">
        <dgm:presLayoutVars>
          <dgm:chPref val="3"/>
        </dgm:presLayoutVars>
      </dgm:prSet>
      <dgm:spPr/>
      <dgm:t>
        <a:bodyPr/>
        <a:lstStyle/>
        <a:p>
          <a:endParaRPr lang="zh-CN" altLang="en-US"/>
        </a:p>
      </dgm:t>
    </dgm:pt>
    <dgm:pt modelId="{F8EBFD02-1986-4C9C-B3D8-CE3AB199CE74}" type="pres">
      <dgm:prSet presAssocID="{16A39D07-F60C-442C-9269-425C1809E2F5}" presName="level3hierChild" presStyleCnt="0"/>
      <dgm:spPr/>
    </dgm:pt>
    <dgm:pt modelId="{F06B903A-0813-4602-9FC3-1EB956FFD9D9}" type="pres">
      <dgm:prSet presAssocID="{C5C5AD4D-AFA3-4B52-83B5-60D30534C5C1}" presName="conn2-1" presStyleLbl="parChTrans1D4" presStyleIdx="3" presStyleCnt="6"/>
      <dgm:spPr/>
      <dgm:t>
        <a:bodyPr/>
        <a:lstStyle/>
        <a:p>
          <a:endParaRPr lang="zh-CN" altLang="en-US"/>
        </a:p>
      </dgm:t>
    </dgm:pt>
    <dgm:pt modelId="{98E004B6-65E2-438B-97C3-3D0E36B94A57}" type="pres">
      <dgm:prSet presAssocID="{C5C5AD4D-AFA3-4B52-83B5-60D30534C5C1}" presName="connTx" presStyleLbl="parChTrans1D4" presStyleIdx="3" presStyleCnt="6"/>
      <dgm:spPr/>
      <dgm:t>
        <a:bodyPr/>
        <a:lstStyle/>
        <a:p>
          <a:endParaRPr lang="zh-CN" altLang="en-US"/>
        </a:p>
      </dgm:t>
    </dgm:pt>
    <dgm:pt modelId="{8AF0D78A-33D6-404A-A227-C4C09411D194}" type="pres">
      <dgm:prSet presAssocID="{C87DD04A-7AD3-41BB-A91C-E514E8833FD0}" presName="root2" presStyleCnt="0"/>
      <dgm:spPr/>
    </dgm:pt>
    <dgm:pt modelId="{1AAB04DF-B003-4E96-AE99-2F7F122A0642}" type="pres">
      <dgm:prSet presAssocID="{C87DD04A-7AD3-41BB-A91C-E514E8833FD0}" presName="LevelTwoTextNode" presStyleLbl="node4" presStyleIdx="3" presStyleCnt="6">
        <dgm:presLayoutVars>
          <dgm:chPref val="3"/>
        </dgm:presLayoutVars>
      </dgm:prSet>
      <dgm:spPr/>
      <dgm:t>
        <a:bodyPr/>
        <a:lstStyle/>
        <a:p>
          <a:endParaRPr lang="zh-CN" altLang="en-US"/>
        </a:p>
      </dgm:t>
    </dgm:pt>
    <dgm:pt modelId="{EE23AA21-6355-4B00-9BD0-B8867B6CD320}" type="pres">
      <dgm:prSet presAssocID="{C87DD04A-7AD3-41BB-A91C-E514E8833FD0}" presName="level3hierChild" presStyleCnt="0"/>
      <dgm:spPr/>
    </dgm:pt>
    <dgm:pt modelId="{E303FA53-ABD4-4850-B71A-F6B78E98630A}" type="pres">
      <dgm:prSet presAssocID="{DAB1E1A6-66E3-4F70-B4DE-792863EC117B}" presName="conn2-1" presStyleLbl="parChTrans1D3" presStyleIdx="1" presStyleCnt="4"/>
      <dgm:spPr/>
      <dgm:t>
        <a:bodyPr/>
        <a:lstStyle/>
        <a:p>
          <a:endParaRPr lang="zh-CN" altLang="en-US"/>
        </a:p>
      </dgm:t>
    </dgm:pt>
    <dgm:pt modelId="{965E5883-FC98-4443-A531-F154F5F55B7D}" type="pres">
      <dgm:prSet presAssocID="{DAB1E1A6-66E3-4F70-B4DE-792863EC117B}" presName="connTx" presStyleLbl="parChTrans1D3" presStyleIdx="1" presStyleCnt="4"/>
      <dgm:spPr/>
      <dgm:t>
        <a:bodyPr/>
        <a:lstStyle/>
        <a:p>
          <a:endParaRPr lang="zh-CN" altLang="en-US"/>
        </a:p>
      </dgm:t>
    </dgm:pt>
    <dgm:pt modelId="{DFBFD8D2-35EE-41D6-A1C3-89A146D20048}" type="pres">
      <dgm:prSet presAssocID="{E6AE3CB0-3476-49D8-9840-DAB412B63116}" presName="root2" presStyleCnt="0"/>
      <dgm:spPr/>
    </dgm:pt>
    <dgm:pt modelId="{56140288-94A9-4462-8C6A-88D099AF0D16}" type="pres">
      <dgm:prSet presAssocID="{E6AE3CB0-3476-49D8-9840-DAB412B63116}" presName="LevelTwoTextNode" presStyleLbl="node3" presStyleIdx="1" presStyleCnt="4" custScaleX="82302" custLinFactNeighborX="732" custLinFactNeighborY="-1960">
        <dgm:presLayoutVars>
          <dgm:chPref val="3"/>
        </dgm:presLayoutVars>
      </dgm:prSet>
      <dgm:spPr/>
      <dgm:t>
        <a:bodyPr/>
        <a:lstStyle/>
        <a:p>
          <a:endParaRPr lang="zh-CN" altLang="en-US"/>
        </a:p>
      </dgm:t>
    </dgm:pt>
    <dgm:pt modelId="{8A3A8CFB-8F5B-4637-88A2-AFB27F67BB5E}" type="pres">
      <dgm:prSet presAssocID="{E6AE3CB0-3476-49D8-9840-DAB412B63116}" presName="level3hierChild" presStyleCnt="0"/>
      <dgm:spPr/>
    </dgm:pt>
    <dgm:pt modelId="{2555572E-AAFB-46C7-81DD-A374746F184A}" type="pres">
      <dgm:prSet presAssocID="{9A4B363B-EAA3-410C-8EEC-2C73D45E1D6D}" presName="conn2-1" presStyleLbl="parChTrans1D4" presStyleIdx="4" presStyleCnt="6"/>
      <dgm:spPr/>
      <dgm:t>
        <a:bodyPr/>
        <a:lstStyle/>
        <a:p>
          <a:endParaRPr lang="zh-CN" altLang="en-US"/>
        </a:p>
      </dgm:t>
    </dgm:pt>
    <dgm:pt modelId="{FC00B2BB-C501-4398-AF5F-FE98B8B66D90}" type="pres">
      <dgm:prSet presAssocID="{9A4B363B-EAA3-410C-8EEC-2C73D45E1D6D}" presName="connTx" presStyleLbl="parChTrans1D4" presStyleIdx="4" presStyleCnt="6"/>
      <dgm:spPr/>
      <dgm:t>
        <a:bodyPr/>
        <a:lstStyle/>
        <a:p>
          <a:endParaRPr lang="zh-CN" altLang="en-US"/>
        </a:p>
      </dgm:t>
    </dgm:pt>
    <dgm:pt modelId="{A7AA8BAA-0BCB-4C22-B546-C9BEE2DA985F}" type="pres">
      <dgm:prSet presAssocID="{6925A812-1235-4F38-A58B-48109B5910E7}" presName="root2" presStyleCnt="0"/>
      <dgm:spPr/>
    </dgm:pt>
    <dgm:pt modelId="{35E6929A-43A5-43FF-8682-29CCFF25F172}" type="pres">
      <dgm:prSet presAssocID="{6925A812-1235-4F38-A58B-48109B5910E7}" presName="LevelTwoTextNode" presStyleLbl="node4" presStyleIdx="4" presStyleCnt="6">
        <dgm:presLayoutVars>
          <dgm:chPref val="3"/>
        </dgm:presLayoutVars>
      </dgm:prSet>
      <dgm:spPr/>
      <dgm:t>
        <a:bodyPr/>
        <a:lstStyle/>
        <a:p>
          <a:endParaRPr lang="zh-CN" altLang="en-US"/>
        </a:p>
      </dgm:t>
    </dgm:pt>
    <dgm:pt modelId="{3D19403E-B974-43A9-8057-A80730207958}" type="pres">
      <dgm:prSet presAssocID="{6925A812-1235-4F38-A58B-48109B5910E7}" presName="level3hierChild" presStyleCnt="0"/>
      <dgm:spPr/>
    </dgm:pt>
    <dgm:pt modelId="{856DD609-E187-4C41-AEE4-C0AD97BF0E00}" type="pres">
      <dgm:prSet presAssocID="{9E1ED6E7-761D-4251-8819-B28513691662}" presName="conn2-1" presStyleLbl="parChTrans1D3" presStyleIdx="2" presStyleCnt="4"/>
      <dgm:spPr/>
      <dgm:t>
        <a:bodyPr/>
        <a:lstStyle/>
        <a:p>
          <a:endParaRPr lang="zh-CN" altLang="en-US"/>
        </a:p>
      </dgm:t>
    </dgm:pt>
    <dgm:pt modelId="{70818B36-C69B-4A02-9788-81BB446D8DBB}" type="pres">
      <dgm:prSet presAssocID="{9E1ED6E7-761D-4251-8819-B28513691662}" presName="connTx" presStyleLbl="parChTrans1D3" presStyleIdx="2" presStyleCnt="4"/>
      <dgm:spPr/>
      <dgm:t>
        <a:bodyPr/>
        <a:lstStyle/>
        <a:p>
          <a:endParaRPr lang="zh-CN" altLang="en-US"/>
        </a:p>
      </dgm:t>
    </dgm:pt>
    <dgm:pt modelId="{1DDB5E50-A68A-423D-BF78-2DC7C2445423}" type="pres">
      <dgm:prSet presAssocID="{8945F7D1-7562-4CFF-8216-8163EE2A8661}" presName="root2" presStyleCnt="0"/>
      <dgm:spPr/>
    </dgm:pt>
    <dgm:pt modelId="{6B09621E-624E-4F65-A601-1E74EF6C3145}" type="pres">
      <dgm:prSet presAssocID="{8945F7D1-7562-4CFF-8216-8163EE2A8661}" presName="LevelTwoTextNode" presStyleLbl="node3" presStyleIdx="2" presStyleCnt="4" custScaleX="94311">
        <dgm:presLayoutVars>
          <dgm:chPref val="3"/>
        </dgm:presLayoutVars>
      </dgm:prSet>
      <dgm:spPr/>
      <dgm:t>
        <a:bodyPr/>
        <a:lstStyle/>
        <a:p>
          <a:endParaRPr lang="zh-CN" altLang="en-US"/>
        </a:p>
      </dgm:t>
    </dgm:pt>
    <dgm:pt modelId="{1E194B37-C107-4858-800D-564AA3828D45}" type="pres">
      <dgm:prSet presAssocID="{8945F7D1-7562-4CFF-8216-8163EE2A8661}" presName="level3hierChild" presStyleCnt="0"/>
      <dgm:spPr/>
    </dgm:pt>
    <dgm:pt modelId="{AA84EB1F-6BF1-4EC2-BDDA-EA821B907170}" type="pres">
      <dgm:prSet presAssocID="{FA8BA990-53F3-47A5-8BDA-76B0D91ED337}" presName="conn2-1" presStyleLbl="parChTrans1D4" presStyleIdx="5" presStyleCnt="6"/>
      <dgm:spPr/>
      <dgm:t>
        <a:bodyPr/>
        <a:lstStyle/>
        <a:p>
          <a:endParaRPr lang="zh-CN" altLang="en-US"/>
        </a:p>
      </dgm:t>
    </dgm:pt>
    <dgm:pt modelId="{7AF5449F-4BF2-40BE-A942-2C1658A3375A}" type="pres">
      <dgm:prSet presAssocID="{FA8BA990-53F3-47A5-8BDA-76B0D91ED337}" presName="connTx" presStyleLbl="parChTrans1D4" presStyleIdx="5" presStyleCnt="6"/>
      <dgm:spPr/>
      <dgm:t>
        <a:bodyPr/>
        <a:lstStyle/>
        <a:p>
          <a:endParaRPr lang="zh-CN" altLang="en-US"/>
        </a:p>
      </dgm:t>
    </dgm:pt>
    <dgm:pt modelId="{5DB7FEA2-C286-4454-A7C6-B184EF029051}" type="pres">
      <dgm:prSet presAssocID="{8AE6AB22-2FFD-44CF-981C-AE124C18ED96}" presName="root2" presStyleCnt="0"/>
      <dgm:spPr/>
    </dgm:pt>
    <dgm:pt modelId="{0BF48DDC-4365-4136-B65F-62107DF6E70D}" type="pres">
      <dgm:prSet presAssocID="{8AE6AB22-2FFD-44CF-981C-AE124C18ED96}" presName="LevelTwoTextNode" presStyleLbl="node4" presStyleIdx="5" presStyleCnt="6">
        <dgm:presLayoutVars>
          <dgm:chPref val="3"/>
        </dgm:presLayoutVars>
      </dgm:prSet>
      <dgm:spPr/>
      <dgm:t>
        <a:bodyPr/>
        <a:lstStyle/>
        <a:p>
          <a:endParaRPr lang="zh-CN" altLang="en-US"/>
        </a:p>
      </dgm:t>
    </dgm:pt>
    <dgm:pt modelId="{CDAA9F96-9F31-4490-9825-BC68AE00D8D3}" type="pres">
      <dgm:prSet presAssocID="{8AE6AB22-2FFD-44CF-981C-AE124C18ED96}" presName="level3hierChild" presStyleCnt="0"/>
      <dgm:spPr/>
    </dgm:pt>
    <dgm:pt modelId="{DF83B84D-A4AF-420E-A450-EEB8EFA2BC6E}" type="pres">
      <dgm:prSet presAssocID="{AC5F3495-2F04-4C6D-A5AD-05197F0671EC}" presName="conn2-1" presStyleLbl="parChTrans1D3" presStyleIdx="3" presStyleCnt="4"/>
      <dgm:spPr/>
      <dgm:t>
        <a:bodyPr/>
        <a:lstStyle/>
        <a:p>
          <a:endParaRPr lang="zh-CN" altLang="en-US"/>
        </a:p>
      </dgm:t>
    </dgm:pt>
    <dgm:pt modelId="{B74A4881-6F2B-4C97-A315-E7E1D62B499E}" type="pres">
      <dgm:prSet presAssocID="{AC5F3495-2F04-4C6D-A5AD-05197F0671EC}" presName="connTx" presStyleLbl="parChTrans1D3" presStyleIdx="3" presStyleCnt="4"/>
      <dgm:spPr/>
      <dgm:t>
        <a:bodyPr/>
        <a:lstStyle/>
        <a:p>
          <a:endParaRPr lang="zh-CN" altLang="en-US"/>
        </a:p>
      </dgm:t>
    </dgm:pt>
    <dgm:pt modelId="{FC4E9D6E-91E6-445C-BEF8-E3DCD63D8954}" type="pres">
      <dgm:prSet presAssocID="{38139115-E432-40FA-B9B8-BDE5BE65BD4B}" presName="root2" presStyleCnt="0"/>
      <dgm:spPr/>
    </dgm:pt>
    <dgm:pt modelId="{23BEDCDD-01F7-4239-B3B4-A57FBFA899C7}" type="pres">
      <dgm:prSet presAssocID="{38139115-E432-40FA-B9B8-BDE5BE65BD4B}" presName="LevelTwoTextNode" presStyleLbl="node3" presStyleIdx="3" presStyleCnt="4" custScaleX="88622">
        <dgm:presLayoutVars>
          <dgm:chPref val="3"/>
        </dgm:presLayoutVars>
      </dgm:prSet>
      <dgm:spPr/>
      <dgm:t>
        <a:bodyPr/>
        <a:lstStyle/>
        <a:p>
          <a:endParaRPr lang="zh-CN" altLang="en-US"/>
        </a:p>
      </dgm:t>
    </dgm:pt>
    <dgm:pt modelId="{F2B41227-F42F-49D6-B3A5-1F37CA526256}" type="pres">
      <dgm:prSet presAssocID="{38139115-E432-40FA-B9B8-BDE5BE65BD4B}" presName="level3hierChild" presStyleCnt="0"/>
      <dgm:spPr/>
    </dgm:pt>
    <dgm:pt modelId="{D2BD7C08-E1CB-492D-827D-616078FC0F9F}" type="pres">
      <dgm:prSet presAssocID="{3ED22796-5963-4C6E-83ED-B8B636A08246}" presName="conn2-1" presStyleLbl="parChTrans1D2" presStyleIdx="1" presStyleCnt="3"/>
      <dgm:spPr/>
      <dgm:t>
        <a:bodyPr/>
        <a:lstStyle/>
        <a:p>
          <a:endParaRPr lang="zh-CN" altLang="en-US"/>
        </a:p>
      </dgm:t>
    </dgm:pt>
    <dgm:pt modelId="{77E4351D-6D36-4AC2-8DB7-9E91063D9FFF}" type="pres">
      <dgm:prSet presAssocID="{3ED22796-5963-4C6E-83ED-B8B636A08246}" presName="connTx" presStyleLbl="parChTrans1D2" presStyleIdx="1" presStyleCnt="3"/>
      <dgm:spPr/>
      <dgm:t>
        <a:bodyPr/>
        <a:lstStyle/>
        <a:p>
          <a:endParaRPr lang="zh-CN" altLang="en-US"/>
        </a:p>
      </dgm:t>
    </dgm:pt>
    <dgm:pt modelId="{D7D82F3F-2E8C-441F-A4DC-DF9647BFF26E}" type="pres">
      <dgm:prSet presAssocID="{8075B025-E2C9-4813-9760-C5915CC85F67}" presName="root2" presStyleCnt="0"/>
      <dgm:spPr/>
    </dgm:pt>
    <dgm:pt modelId="{19D17DBA-C2AB-4A7A-BAE3-E5DC1D728A52}" type="pres">
      <dgm:prSet presAssocID="{8075B025-E2C9-4813-9760-C5915CC85F67}" presName="LevelTwoTextNode" presStyleLbl="node2" presStyleIdx="1" presStyleCnt="3" custScaleX="66198">
        <dgm:presLayoutVars>
          <dgm:chPref val="3"/>
        </dgm:presLayoutVars>
      </dgm:prSet>
      <dgm:spPr/>
      <dgm:t>
        <a:bodyPr/>
        <a:lstStyle/>
        <a:p>
          <a:endParaRPr lang="zh-CN" altLang="en-US"/>
        </a:p>
      </dgm:t>
    </dgm:pt>
    <dgm:pt modelId="{2A9135ED-26AA-4EA9-BCD4-897D41860AC0}" type="pres">
      <dgm:prSet presAssocID="{8075B025-E2C9-4813-9760-C5915CC85F67}" presName="level3hierChild" presStyleCnt="0"/>
      <dgm:spPr/>
    </dgm:pt>
    <dgm:pt modelId="{027B9210-5DC3-4E7B-B7F3-2B197EA9D3C7}" type="pres">
      <dgm:prSet presAssocID="{639DF86B-8A41-4771-8232-0C3899E613AB}" presName="conn2-1" presStyleLbl="parChTrans1D2" presStyleIdx="2" presStyleCnt="3"/>
      <dgm:spPr/>
      <dgm:t>
        <a:bodyPr/>
        <a:lstStyle/>
        <a:p>
          <a:endParaRPr lang="zh-CN" altLang="en-US"/>
        </a:p>
      </dgm:t>
    </dgm:pt>
    <dgm:pt modelId="{5A386436-4F47-4361-9F19-B1C7DEE2B853}" type="pres">
      <dgm:prSet presAssocID="{639DF86B-8A41-4771-8232-0C3899E613AB}" presName="connTx" presStyleLbl="parChTrans1D2" presStyleIdx="2" presStyleCnt="3"/>
      <dgm:spPr/>
      <dgm:t>
        <a:bodyPr/>
        <a:lstStyle/>
        <a:p>
          <a:endParaRPr lang="zh-CN" altLang="en-US"/>
        </a:p>
      </dgm:t>
    </dgm:pt>
    <dgm:pt modelId="{FC1FD042-642B-4205-9224-02D2E96372C4}" type="pres">
      <dgm:prSet presAssocID="{09B32BEA-ABBA-477A-969B-D5080A44B51F}" presName="root2" presStyleCnt="0"/>
      <dgm:spPr/>
    </dgm:pt>
    <dgm:pt modelId="{2F209EA6-BB53-4AE1-A405-CEAD90BF708A}" type="pres">
      <dgm:prSet presAssocID="{09B32BEA-ABBA-477A-969B-D5080A44B51F}" presName="LevelTwoTextNode" presStyleLbl="node2" presStyleIdx="2" presStyleCnt="3" custScaleX="66198">
        <dgm:presLayoutVars>
          <dgm:chPref val="3"/>
        </dgm:presLayoutVars>
      </dgm:prSet>
      <dgm:spPr/>
      <dgm:t>
        <a:bodyPr/>
        <a:lstStyle/>
        <a:p>
          <a:endParaRPr lang="zh-CN" altLang="en-US"/>
        </a:p>
      </dgm:t>
    </dgm:pt>
    <dgm:pt modelId="{C42218A5-5D74-4908-8FDF-A6EC57A98E81}" type="pres">
      <dgm:prSet presAssocID="{09B32BEA-ABBA-477A-969B-D5080A44B51F}" presName="level3hierChild" presStyleCnt="0"/>
      <dgm:spPr/>
    </dgm:pt>
  </dgm:ptLst>
  <dgm:cxnLst>
    <dgm:cxn modelId="{559D1B27-B538-4D29-8A68-DE6C36A1F4C2}" type="presOf" srcId="{639DF86B-8A41-4771-8232-0C3899E613AB}" destId="{027B9210-5DC3-4E7B-B7F3-2B197EA9D3C7}" srcOrd="0" destOrd="0" presId="urn:microsoft.com/office/officeart/2005/8/layout/hierarchy2"/>
    <dgm:cxn modelId="{3FAFFE48-B754-4E9B-95CB-74BAA57CC175}" type="presOf" srcId="{E76EF7EF-0297-4A6E-AB00-D403F613B319}" destId="{030ECA27-EB4A-41AF-962B-DE07FC9CE147}" srcOrd="0" destOrd="0" presId="urn:microsoft.com/office/officeart/2005/8/layout/hierarchy2"/>
    <dgm:cxn modelId="{68573870-3E37-4280-BEFE-365F1B067E87}" srcId="{E6AE3CB0-3476-49D8-9840-DAB412B63116}" destId="{6925A812-1235-4F38-A58B-48109B5910E7}" srcOrd="0" destOrd="0" parTransId="{9A4B363B-EAA3-410C-8EEC-2C73D45E1D6D}" sibTransId="{99023C7E-5DA1-4CAA-9B66-E465D0730E63}"/>
    <dgm:cxn modelId="{D67E0CB4-3082-49B8-B32D-08BD923C3399}" type="presOf" srcId="{E76EF7EF-0297-4A6E-AB00-D403F613B319}" destId="{907927F7-5679-4AE4-86F9-58CEA4BD539E}" srcOrd="1" destOrd="0" presId="urn:microsoft.com/office/officeart/2005/8/layout/hierarchy2"/>
    <dgm:cxn modelId="{BFC4C167-F7D7-4DAC-B65C-E24E0D09342D}" type="presOf" srcId="{76513C65-195A-472B-9EEF-849B61377803}" destId="{73767C14-B0C6-45E3-AC86-59DEEB794506}" srcOrd="0" destOrd="0" presId="urn:microsoft.com/office/officeart/2005/8/layout/hierarchy2"/>
    <dgm:cxn modelId="{C353F2AB-5B9D-40F8-8CB9-11CD62B19A35}" type="presOf" srcId="{8945F7D1-7562-4CFF-8216-8163EE2A8661}" destId="{6B09621E-624E-4F65-A601-1E74EF6C3145}" srcOrd="0" destOrd="0" presId="urn:microsoft.com/office/officeart/2005/8/layout/hierarchy2"/>
    <dgm:cxn modelId="{D7F302EA-7698-4C71-AE37-38AD79BB8BE1}" srcId="{854C4153-02CA-4166-B811-7E886798B0E1}" destId="{7ACD90F2-712E-4F5A-9B02-9B361A5B8D32}" srcOrd="0" destOrd="0" parTransId="{3CFF97BA-B84F-4923-9BCA-2F6161E8DC43}" sibTransId="{705EA840-F5FC-4EB6-881F-D5D0EC0C154B}"/>
    <dgm:cxn modelId="{202028B5-07FD-4003-9B4E-C59C47804B16}" type="presOf" srcId="{8AE6AB22-2FFD-44CF-981C-AE124C18ED96}" destId="{0BF48DDC-4365-4136-B65F-62107DF6E70D}" srcOrd="0" destOrd="0" presId="urn:microsoft.com/office/officeart/2005/8/layout/hierarchy2"/>
    <dgm:cxn modelId="{E5A39C8D-1777-487C-8768-944D0118417B}" type="presOf" srcId="{6925A812-1235-4F38-A58B-48109B5910E7}" destId="{35E6929A-43A5-43FF-8682-29CCFF25F172}" srcOrd="0" destOrd="0" presId="urn:microsoft.com/office/officeart/2005/8/layout/hierarchy2"/>
    <dgm:cxn modelId="{9F213028-8B8D-482D-B77D-0A0FED5BBEDA}" type="presOf" srcId="{3ED22796-5963-4C6E-83ED-B8B636A08246}" destId="{77E4351D-6D36-4AC2-8DB7-9E91063D9FFF}" srcOrd="1" destOrd="0" presId="urn:microsoft.com/office/officeart/2005/8/layout/hierarchy2"/>
    <dgm:cxn modelId="{E5FBEE0A-8E00-45C3-981F-8CD73DB0EB31}" srcId="{2505E0BE-2463-4A9D-8426-273B9401893B}" destId="{E6AE3CB0-3476-49D8-9840-DAB412B63116}" srcOrd="1" destOrd="0" parTransId="{DAB1E1A6-66E3-4F70-B4DE-792863EC117B}" sibTransId="{350575B2-C1A2-40B7-906B-92760FE520A7}"/>
    <dgm:cxn modelId="{49CF1AD0-587F-4BE8-A9D6-FCC1D2892188}" srcId="{7ACD90F2-712E-4F5A-9B02-9B361A5B8D32}" destId="{16A39D07-F60C-442C-9269-425C1809E2F5}" srcOrd="1" destOrd="0" parTransId="{E76EF7EF-0297-4A6E-AB00-D403F613B319}" sibTransId="{E35DE535-9195-4BCC-BBD6-6DB4CE9FF7E0}"/>
    <dgm:cxn modelId="{2B7354C2-60EC-4FEC-9789-F7A1F5E6598A}" type="presOf" srcId="{38139115-E432-40FA-B9B8-BDE5BE65BD4B}" destId="{23BEDCDD-01F7-4239-B3B4-A57FBFA899C7}" srcOrd="0" destOrd="0" presId="urn:microsoft.com/office/officeart/2005/8/layout/hierarchy2"/>
    <dgm:cxn modelId="{8E6C5C33-4324-4D2E-B359-AE6B702508B3}" type="presOf" srcId="{1DFC2172-AB73-411E-8CB9-B30F7D045F45}" destId="{43C05072-171A-4FDB-BE20-5CF90E5F1F9C}" srcOrd="0" destOrd="0" presId="urn:microsoft.com/office/officeart/2005/8/layout/hierarchy2"/>
    <dgm:cxn modelId="{2C38E986-3AA6-41CE-A7E2-19FC9366C84B}" type="presOf" srcId="{E6AE3CB0-3476-49D8-9840-DAB412B63116}" destId="{56140288-94A9-4462-8C6A-88D099AF0D16}" srcOrd="0" destOrd="0" presId="urn:microsoft.com/office/officeart/2005/8/layout/hierarchy2"/>
    <dgm:cxn modelId="{E397B52E-52FC-4332-AB3D-D77AF32EF8FD}" srcId="{6CF32C99-8E24-4810-8D1B-7FC36A203ADE}" destId="{09B32BEA-ABBA-477A-969B-D5080A44B51F}" srcOrd="2" destOrd="0" parTransId="{639DF86B-8A41-4771-8232-0C3899E613AB}" sibTransId="{272038BB-8A5A-428B-A2A4-45B6F4C66F8C}"/>
    <dgm:cxn modelId="{C9C98D0A-C8BE-437E-84FE-B6671614DDEE}" srcId="{6CF32C99-8E24-4810-8D1B-7FC36A203ADE}" destId="{2505E0BE-2463-4A9D-8426-273B9401893B}" srcOrd="0" destOrd="0" parTransId="{76513C65-195A-472B-9EEF-849B61377803}" sibTransId="{90CD597F-EF9A-4C3C-921D-22D2A6E6FA65}"/>
    <dgm:cxn modelId="{03470764-E585-40DD-9FCE-6F1CE79467B6}" type="presOf" srcId="{51576583-5969-43A0-95EC-62836DD49596}" destId="{D269AAE6-9442-4ED4-9F10-35FD2D002956}" srcOrd="1" destOrd="0" presId="urn:microsoft.com/office/officeart/2005/8/layout/hierarchy2"/>
    <dgm:cxn modelId="{D0051859-E273-44A3-B861-F1A1326DA97A}" srcId="{8945F7D1-7562-4CFF-8216-8163EE2A8661}" destId="{8AE6AB22-2FFD-44CF-981C-AE124C18ED96}" srcOrd="0" destOrd="0" parTransId="{FA8BA990-53F3-47A5-8BDA-76B0D91ED337}" sibTransId="{00C09FA2-FB56-40AF-BD6B-AED2D5048A54}"/>
    <dgm:cxn modelId="{787397E7-F1C1-43A5-9D07-2388F37B5319}" type="presOf" srcId="{51576583-5969-43A0-95EC-62836DD49596}" destId="{089FBBD4-4A66-4F47-9CEC-70CD460A9B79}" srcOrd="0" destOrd="0" presId="urn:microsoft.com/office/officeart/2005/8/layout/hierarchy2"/>
    <dgm:cxn modelId="{FFD3B3F2-B8BA-48F2-AD27-A05A1DA4D7E5}" srcId="{7ACD90F2-712E-4F5A-9B02-9B361A5B8D32}" destId="{C87DD04A-7AD3-41BB-A91C-E514E8833FD0}" srcOrd="2" destOrd="0" parTransId="{C5C5AD4D-AFA3-4B52-83B5-60D30534C5C1}" sibTransId="{BA10EFA0-4838-47C1-BBD7-5E744F1FA693}"/>
    <dgm:cxn modelId="{BEABA4BE-23B7-406E-8CF8-A29702912C25}" type="presOf" srcId="{DAB1E1A6-66E3-4F70-B4DE-792863EC117B}" destId="{E303FA53-ABD4-4850-B71A-F6B78E98630A}" srcOrd="0" destOrd="0" presId="urn:microsoft.com/office/officeart/2005/8/layout/hierarchy2"/>
    <dgm:cxn modelId="{BDA1F254-481E-4CF4-AFBB-94E18016295D}" type="presOf" srcId="{43A4B15E-1587-4CB9-B4F0-19F06D88D31C}" destId="{F1C0BB90-EB32-4664-85C3-4FBB4323C47D}" srcOrd="0" destOrd="0" presId="urn:microsoft.com/office/officeart/2005/8/layout/hierarchy2"/>
    <dgm:cxn modelId="{BC7C2197-EE39-48AB-8704-4AFF75C7E5E2}" type="presOf" srcId="{3CFF97BA-B84F-4923-9BCA-2F6161E8DC43}" destId="{DDE40F28-1624-41DB-BB8C-32221AF9CEBC}" srcOrd="0" destOrd="0" presId="urn:microsoft.com/office/officeart/2005/8/layout/hierarchy2"/>
    <dgm:cxn modelId="{810B3691-1B7D-4B0D-9269-71E823D3B850}" type="presOf" srcId="{3CFF97BA-B84F-4923-9BCA-2F6161E8DC43}" destId="{C934E2B9-E86D-45F8-8BCB-C45C8DDDE856}" srcOrd="1" destOrd="0" presId="urn:microsoft.com/office/officeart/2005/8/layout/hierarchy2"/>
    <dgm:cxn modelId="{0A291894-093F-4A1B-A1ED-4102A7EDD506}" type="presOf" srcId="{9A4B363B-EAA3-410C-8EEC-2C73D45E1D6D}" destId="{FC00B2BB-C501-4398-AF5F-FE98B8B66D90}" srcOrd="1" destOrd="0" presId="urn:microsoft.com/office/officeart/2005/8/layout/hierarchy2"/>
    <dgm:cxn modelId="{5E206CEA-F87F-457F-9D95-7EE3207C3A33}" type="presOf" srcId="{5836F6E6-ADF9-4459-98C6-3C21703E8BBE}" destId="{83DD9D03-A690-473B-A30C-997AF6468329}" srcOrd="1" destOrd="0" presId="urn:microsoft.com/office/officeart/2005/8/layout/hierarchy2"/>
    <dgm:cxn modelId="{6F0B4686-510E-44E8-BBF3-6C248CDD0928}" type="presOf" srcId="{16A39D07-F60C-442C-9269-425C1809E2F5}" destId="{9C8F69D4-200C-4D4F-A597-0990DD7637BD}" srcOrd="0" destOrd="0" presId="urn:microsoft.com/office/officeart/2005/8/layout/hierarchy2"/>
    <dgm:cxn modelId="{4ACCAADD-0B0E-4422-BC76-9757E99682B1}" type="presOf" srcId="{AC5F3495-2F04-4C6D-A5AD-05197F0671EC}" destId="{B74A4881-6F2B-4C97-A315-E7E1D62B499E}" srcOrd="1" destOrd="0" presId="urn:microsoft.com/office/officeart/2005/8/layout/hierarchy2"/>
    <dgm:cxn modelId="{481EA4B9-3D5A-419F-9C41-856DF816D557}" srcId="{2505E0BE-2463-4A9D-8426-273B9401893B}" destId="{8945F7D1-7562-4CFF-8216-8163EE2A8661}" srcOrd="2" destOrd="0" parTransId="{9E1ED6E7-761D-4251-8819-B28513691662}" sibTransId="{FB62A1EA-BED0-4255-817A-A38857096DE3}"/>
    <dgm:cxn modelId="{4EE7B935-7D21-41E0-B9D6-038FC29A206E}" type="presOf" srcId="{AC5F3495-2F04-4C6D-A5AD-05197F0671EC}" destId="{DF83B84D-A4AF-420E-A450-EEB8EFA2BC6E}" srcOrd="0" destOrd="0" presId="urn:microsoft.com/office/officeart/2005/8/layout/hierarchy2"/>
    <dgm:cxn modelId="{BE529E40-1FB9-40F5-90F0-4E3522644C94}" srcId="{2505E0BE-2463-4A9D-8426-273B9401893B}" destId="{38139115-E432-40FA-B9B8-BDE5BE65BD4B}" srcOrd="3" destOrd="0" parTransId="{AC5F3495-2F04-4C6D-A5AD-05197F0671EC}" sibTransId="{F77B72C8-1789-41CE-A1DD-0F48894D0E2D}"/>
    <dgm:cxn modelId="{026BB914-B0C7-4233-A332-305884A423EE}" type="presOf" srcId="{C87DD04A-7AD3-41BB-A91C-E514E8833FD0}" destId="{1AAB04DF-B003-4E96-AE99-2F7F122A0642}" srcOrd="0" destOrd="0" presId="urn:microsoft.com/office/officeart/2005/8/layout/hierarchy2"/>
    <dgm:cxn modelId="{4A0DAF61-7CB0-4C69-9530-94C6F361EA06}" type="presOf" srcId="{C5C5AD4D-AFA3-4B52-83B5-60D30534C5C1}" destId="{F06B903A-0813-4602-9FC3-1EB956FFD9D9}" srcOrd="0" destOrd="0" presId="urn:microsoft.com/office/officeart/2005/8/layout/hierarchy2"/>
    <dgm:cxn modelId="{FF8AB3B1-0B4C-4BE4-9E84-A0A690550B20}" type="presOf" srcId="{7ACD90F2-712E-4F5A-9B02-9B361A5B8D32}" destId="{0D646C97-8BF2-41C9-95AB-DB2F31CD80F4}" srcOrd="0" destOrd="0" presId="urn:microsoft.com/office/officeart/2005/8/layout/hierarchy2"/>
    <dgm:cxn modelId="{1F898E14-F848-4C1D-AA06-621AE4521C51}" srcId="{6CF32C99-8E24-4810-8D1B-7FC36A203ADE}" destId="{8075B025-E2C9-4813-9760-C5915CC85F67}" srcOrd="1" destOrd="0" parTransId="{3ED22796-5963-4C6E-83ED-B8B636A08246}" sibTransId="{AD05A865-1F6F-43A9-ABD5-5A8C0A735E18}"/>
    <dgm:cxn modelId="{4B0C9C12-604B-4D56-AD09-1C94BA903D87}" type="presOf" srcId="{6CF32C99-8E24-4810-8D1B-7FC36A203ADE}" destId="{DD08325C-07E1-49B9-B925-CD88A233B162}" srcOrd="0" destOrd="0" presId="urn:microsoft.com/office/officeart/2005/8/layout/hierarchy2"/>
    <dgm:cxn modelId="{3116F904-C0DB-4ED4-92A6-2EEAFED2B309}" type="presOf" srcId="{5836F6E6-ADF9-4459-98C6-3C21703E8BBE}" destId="{AE9F0B61-CBB3-4FE8-A2EF-6CACA2B84B4A}" srcOrd="0" destOrd="0" presId="urn:microsoft.com/office/officeart/2005/8/layout/hierarchy2"/>
    <dgm:cxn modelId="{35B19047-C26A-4FE7-A9D1-FA6B9DF2A15D}" srcId="{1DFC2172-AB73-411E-8CB9-B30F7D045F45}" destId="{6CF32C99-8E24-4810-8D1B-7FC36A203ADE}" srcOrd="0" destOrd="0" parTransId="{CCF0DE96-6D5D-404F-9E7E-1272F829CDE6}" sibTransId="{0BB02008-AA9D-4650-86A6-22288014856E}"/>
    <dgm:cxn modelId="{4E33A3D5-C1DB-48EC-9975-DA0B84EE8BA0}" type="presOf" srcId="{DAB1E1A6-66E3-4F70-B4DE-792863EC117B}" destId="{965E5883-FC98-4443-A531-F154F5F55B7D}" srcOrd="1" destOrd="0" presId="urn:microsoft.com/office/officeart/2005/8/layout/hierarchy2"/>
    <dgm:cxn modelId="{FFF5EF9C-5553-4972-94EE-AAFD74306175}" type="presOf" srcId="{9E1ED6E7-761D-4251-8819-B28513691662}" destId="{856DD609-E187-4C41-AEE4-C0AD97BF0E00}" srcOrd="0" destOrd="0" presId="urn:microsoft.com/office/officeart/2005/8/layout/hierarchy2"/>
    <dgm:cxn modelId="{48FCD9F1-AC34-43E1-95F7-718B02E9D72E}" type="presOf" srcId="{9A4B363B-EAA3-410C-8EEC-2C73D45E1D6D}" destId="{2555572E-AAFB-46C7-81DD-A374746F184A}" srcOrd="0" destOrd="0" presId="urn:microsoft.com/office/officeart/2005/8/layout/hierarchy2"/>
    <dgm:cxn modelId="{AA463C76-182D-4F3B-9C44-CADD638D4810}" type="presOf" srcId="{9E1ED6E7-761D-4251-8819-B28513691662}" destId="{70818B36-C69B-4A02-9788-81BB446D8DBB}" srcOrd="1" destOrd="0" presId="urn:microsoft.com/office/officeart/2005/8/layout/hierarchy2"/>
    <dgm:cxn modelId="{BC99195F-B0A2-4485-A9FE-0C4FF41916EA}" type="presOf" srcId="{639DF86B-8A41-4771-8232-0C3899E613AB}" destId="{5A386436-4F47-4361-9F19-B1C7DEE2B853}" srcOrd="1" destOrd="0" presId="urn:microsoft.com/office/officeart/2005/8/layout/hierarchy2"/>
    <dgm:cxn modelId="{8C4682DD-FDA2-4A7C-B010-003D1508A13E}" type="presOf" srcId="{C5C5AD4D-AFA3-4B52-83B5-60D30534C5C1}" destId="{98E004B6-65E2-438B-97C3-3D0E36B94A57}" srcOrd="1" destOrd="0" presId="urn:microsoft.com/office/officeart/2005/8/layout/hierarchy2"/>
    <dgm:cxn modelId="{BBCA9AA0-22DF-4DBF-B454-8933CF63B997}" type="presOf" srcId="{09B32BEA-ABBA-477A-969B-D5080A44B51F}" destId="{2F209EA6-BB53-4AE1-A405-CEAD90BF708A}" srcOrd="0" destOrd="0" presId="urn:microsoft.com/office/officeart/2005/8/layout/hierarchy2"/>
    <dgm:cxn modelId="{72327F0C-B11D-4958-95BE-73F5CD606C22}" type="presOf" srcId="{2505E0BE-2463-4A9D-8426-273B9401893B}" destId="{4C170F6F-35B1-4546-88AB-CD19656E845E}" srcOrd="0" destOrd="0" presId="urn:microsoft.com/office/officeart/2005/8/layout/hierarchy2"/>
    <dgm:cxn modelId="{6CB6B0C9-D17B-4E5A-AB4E-DE66C5CC8634}" type="presOf" srcId="{3ED22796-5963-4C6E-83ED-B8B636A08246}" destId="{D2BD7C08-E1CB-492D-827D-616078FC0F9F}" srcOrd="0" destOrd="0" presId="urn:microsoft.com/office/officeart/2005/8/layout/hierarchy2"/>
    <dgm:cxn modelId="{AFAD68E2-187A-47E0-9A1C-D9DB2E40DB8C}" srcId="{7ACD90F2-712E-4F5A-9B02-9B361A5B8D32}" destId="{43A4B15E-1587-4CB9-B4F0-19F06D88D31C}" srcOrd="0" destOrd="0" parTransId="{5836F6E6-ADF9-4459-98C6-3C21703E8BBE}" sibTransId="{0A7BB56B-D957-4A64-B85E-B316B0CDC30D}"/>
    <dgm:cxn modelId="{376267DB-DE2B-453C-ABE5-A1C58DE746CE}" srcId="{2505E0BE-2463-4A9D-8426-273B9401893B}" destId="{854C4153-02CA-4166-B811-7E886798B0E1}" srcOrd="0" destOrd="0" parTransId="{51576583-5969-43A0-95EC-62836DD49596}" sibTransId="{D2A4AC6E-70EF-47FC-8EFB-6A2CDE90F366}"/>
    <dgm:cxn modelId="{3C86E42B-A060-44DE-9506-E6898F60B10F}" type="presOf" srcId="{854C4153-02CA-4166-B811-7E886798B0E1}" destId="{8E051352-4B66-4BA3-A70F-89D67535E781}" srcOrd="0" destOrd="0" presId="urn:microsoft.com/office/officeart/2005/8/layout/hierarchy2"/>
    <dgm:cxn modelId="{9C50E876-4DE7-40D4-A30F-FCAA52FE8A51}" type="presOf" srcId="{FA8BA990-53F3-47A5-8BDA-76B0D91ED337}" destId="{AA84EB1F-6BF1-4EC2-BDDA-EA821B907170}" srcOrd="0" destOrd="0" presId="urn:microsoft.com/office/officeart/2005/8/layout/hierarchy2"/>
    <dgm:cxn modelId="{84924577-BBBA-4DB2-925D-CAC0F71D8B1E}" type="presOf" srcId="{FA8BA990-53F3-47A5-8BDA-76B0D91ED337}" destId="{7AF5449F-4BF2-40BE-A942-2C1658A3375A}" srcOrd="1" destOrd="0" presId="urn:microsoft.com/office/officeart/2005/8/layout/hierarchy2"/>
    <dgm:cxn modelId="{65C100C2-470D-49F9-A5EB-06901114BBEC}" type="presOf" srcId="{76513C65-195A-472B-9EEF-849B61377803}" destId="{4B9D136E-6F80-451E-9837-5A0CA0B10C03}" srcOrd="1" destOrd="0" presId="urn:microsoft.com/office/officeart/2005/8/layout/hierarchy2"/>
    <dgm:cxn modelId="{6E7538BB-6246-40E8-9088-6DA702A28F22}" type="presOf" srcId="{8075B025-E2C9-4813-9760-C5915CC85F67}" destId="{19D17DBA-C2AB-4A7A-BAE3-E5DC1D728A52}" srcOrd="0" destOrd="0" presId="urn:microsoft.com/office/officeart/2005/8/layout/hierarchy2"/>
    <dgm:cxn modelId="{EEC057E9-C2B0-4C95-AA50-2F560F0C824C}" type="presParOf" srcId="{43C05072-171A-4FDB-BE20-5CF90E5F1F9C}" destId="{641675B6-C3C6-4988-9DFB-DD88781301FD}" srcOrd="0" destOrd="0" presId="urn:microsoft.com/office/officeart/2005/8/layout/hierarchy2"/>
    <dgm:cxn modelId="{6F501027-FD0E-49E2-A6E5-53A84B8A7683}" type="presParOf" srcId="{641675B6-C3C6-4988-9DFB-DD88781301FD}" destId="{DD08325C-07E1-49B9-B925-CD88A233B162}" srcOrd="0" destOrd="0" presId="urn:microsoft.com/office/officeart/2005/8/layout/hierarchy2"/>
    <dgm:cxn modelId="{1F927D88-C542-4783-A17F-F219B5BC2226}" type="presParOf" srcId="{641675B6-C3C6-4988-9DFB-DD88781301FD}" destId="{9D4B257D-23B8-4AF1-BF14-4F2776D6D7E1}" srcOrd="1" destOrd="0" presId="urn:microsoft.com/office/officeart/2005/8/layout/hierarchy2"/>
    <dgm:cxn modelId="{0F2F4595-AD14-4F47-9483-4A818A6DF4B6}" type="presParOf" srcId="{9D4B257D-23B8-4AF1-BF14-4F2776D6D7E1}" destId="{73767C14-B0C6-45E3-AC86-59DEEB794506}" srcOrd="0" destOrd="0" presId="urn:microsoft.com/office/officeart/2005/8/layout/hierarchy2"/>
    <dgm:cxn modelId="{C9F1D322-7381-4270-9BA7-C9205AA956F8}" type="presParOf" srcId="{73767C14-B0C6-45E3-AC86-59DEEB794506}" destId="{4B9D136E-6F80-451E-9837-5A0CA0B10C03}" srcOrd="0" destOrd="0" presId="urn:microsoft.com/office/officeart/2005/8/layout/hierarchy2"/>
    <dgm:cxn modelId="{D8D8210E-4782-471B-B609-983D6A9A7165}" type="presParOf" srcId="{9D4B257D-23B8-4AF1-BF14-4F2776D6D7E1}" destId="{310B48EA-D755-489F-88C7-6183EC6DCA9D}" srcOrd="1" destOrd="0" presId="urn:microsoft.com/office/officeart/2005/8/layout/hierarchy2"/>
    <dgm:cxn modelId="{5CBCC1B3-CB44-44E3-B93F-9884B1D84932}" type="presParOf" srcId="{310B48EA-D755-489F-88C7-6183EC6DCA9D}" destId="{4C170F6F-35B1-4546-88AB-CD19656E845E}" srcOrd="0" destOrd="0" presId="urn:microsoft.com/office/officeart/2005/8/layout/hierarchy2"/>
    <dgm:cxn modelId="{1411D210-CF0C-49E8-B586-99D35007340E}" type="presParOf" srcId="{310B48EA-D755-489F-88C7-6183EC6DCA9D}" destId="{DE2027DE-5271-4DEF-9B93-D1CC121C71C3}" srcOrd="1" destOrd="0" presId="urn:microsoft.com/office/officeart/2005/8/layout/hierarchy2"/>
    <dgm:cxn modelId="{47FAB96E-E4DD-4AF4-8863-ECD50C510D08}" type="presParOf" srcId="{DE2027DE-5271-4DEF-9B93-D1CC121C71C3}" destId="{089FBBD4-4A66-4F47-9CEC-70CD460A9B79}" srcOrd="0" destOrd="0" presId="urn:microsoft.com/office/officeart/2005/8/layout/hierarchy2"/>
    <dgm:cxn modelId="{8F28B4E9-2D1C-402D-A765-E86285B59A78}" type="presParOf" srcId="{089FBBD4-4A66-4F47-9CEC-70CD460A9B79}" destId="{D269AAE6-9442-4ED4-9F10-35FD2D002956}" srcOrd="0" destOrd="0" presId="urn:microsoft.com/office/officeart/2005/8/layout/hierarchy2"/>
    <dgm:cxn modelId="{BCCF319E-02C2-4E0B-9938-22B217D73947}" type="presParOf" srcId="{DE2027DE-5271-4DEF-9B93-D1CC121C71C3}" destId="{640ABCF7-0EA6-465C-8DFE-137B84058574}" srcOrd="1" destOrd="0" presId="urn:microsoft.com/office/officeart/2005/8/layout/hierarchy2"/>
    <dgm:cxn modelId="{7EBFFEBD-3203-489F-8D02-3EF0F3DF4A00}" type="presParOf" srcId="{640ABCF7-0EA6-465C-8DFE-137B84058574}" destId="{8E051352-4B66-4BA3-A70F-89D67535E781}" srcOrd="0" destOrd="0" presId="urn:microsoft.com/office/officeart/2005/8/layout/hierarchy2"/>
    <dgm:cxn modelId="{40DD2E10-D91B-4BA8-9124-70C8C678E4A2}" type="presParOf" srcId="{640ABCF7-0EA6-465C-8DFE-137B84058574}" destId="{B379530C-3026-4974-B8AE-CABFD66C5469}" srcOrd="1" destOrd="0" presId="urn:microsoft.com/office/officeart/2005/8/layout/hierarchy2"/>
    <dgm:cxn modelId="{88B30391-2891-4156-AB03-D39D02213F32}" type="presParOf" srcId="{B379530C-3026-4974-B8AE-CABFD66C5469}" destId="{DDE40F28-1624-41DB-BB8C-32221AF9CEBC}" srcOrd="0" destOrd="0" presId="urn:microsoft.com/office/officeart/2005/8/layout/hierarchy2"/>
    <dgm:cxn modelId="{46F28F7B-52EE-4126-9A5A-AA5227789EB6}" type="presParOf" srcId="{DDE40F28-1624-41DB-BB8C-32221AF9CEBC}" destId="{C934E2B9-E86D-45F8-8BCB-C45C8DDDE856}" srcOrd="0" destOrd="0" presId="urn:microsoft.com/office/officeart/2005/8/layout/hierarchy2"/>
    <dgm:cxn modelId="{19DB6BAF-0256-43F5-8D36-CBC060B7D271}" type="presParOf" srcId="{B379530C-3026-4974-B8AE-CABFD66C5469}" destId="{BD74BBD1-B852-4B95-851D-1A31E7977B1E}" srcOrd="1" destOrd="0" presId="urn:microsoft.com/office/officeart/2005/8/layout/hierarchy2"/>
    <dgm:cxn modelId="{C79ACDF3-4F98-425A-AAA2-4DA9028F90A5}" type="presParOf" srcId="{BD74BBD1-B852-4B95-851D-1A31E7977B1E}" destId="{0D646C97-8BF2-41C9-95AB-DB2F31CD80F4}" srcOrd="0" destOrd="0" presId="urn:microsoft.com/office/officeart/2005/8/layout/hierarchy2"/>
    <dgm:cxn modelId="{9F8EA875-9A34-4899-968C-992471ED93A1}" type="presParOf" srcId="{BD74BBD1-B852-4B95-851D-1A31E7977B1E}" destId="{89A5B1DE-81EA-4197-B340-B670F452D0AE}" srcOrd="1" destOrd="0" presId="urn:microsoft.com/office/officeart/2005/8/layout/hierarchy2"/>
    <dgm:cxn modelId="{49B82BEC-0CFA-42DA-94B7-FD5AE38AFAC1}" type="presParOf" srcId="{89A5B1DE-81EA-4197-B340-B670F452D0AE}" destId="{AE9F0B61-CBB3-4FE8-A2EF-6CACA2B84B4A}" srcOrd="0" destOrd="0" presId="urn:microsoft.com/office/officeart/2005/8/layout/hierarchy2"/>
    <dgm:cxn modelId="{78C0B4A7-88DA-43DC-BB0B-85B2C2CC6441}" type="presParOf" srcId="{AE9F0B61-CBB3-4FE8-A2EF-6CACA2B84B4A}" destId="{83DD9D03-A690-473B-A30C-997AF6468329}" srcOrd="0" destOrd="0" presId="urn:microsoft.com/office/officeart/2005/8/layout/hierarchy2"/>
    <dgm:cxn modelId="{2D44E9B3-8896-4378-A94C-95856DF80717}" type="presParOf" srcId="{89A5B1DE-81EA-4197-B340-B670F452D0AE}" destId="{C47FC334-39E9-4706-98AF-4F5FE8E9989B}" srcOrd="1" destOrd="0" presId="urn:microsoft.com/office/officeart/2005/8/layout/hierarchy2"/>
    <dgm:cxn modelId="{83667706-DD4E-409E-A7C0-A2F22C3AB265}" type="presParOf" srcId="{C47FC334-39E9-4706-98AF-4F5FE8E9989B}" destId="{F1C0BB90-EB32-4664-85C3-4FBB4323C47D}" srcOrd="0" destOrd="0" presId="urn:microsoft.com/office/officeart/2005/8/layout/hierarchy2"/>
    <dgm:cxn modelId="{5CB8E17F-AB10-4A92-ABC0-E56F2AE5CEF9}" type="presParOf" srcId="{C47FC334-39E9-4706-98AF-4F5FE8E9989B}" destId="{416275EE-5AFD-4C1E-99ED-4D73B08D8CD9}" srcOrd="1" destOrd="0" presId="urn:microsoft.com/office/officeart/2005/8/layout/hierarchy2"/>
    <dgm:cxn modelId="{820FB44F-5E5A-40DD-B16D-6EA20BC1BE81}" type="presParOf" srcId="{89A5B1DE-81EA-4197-B340-B670F452D0AE}" destId="{030ECA27-EB4A-41AF-962B-DE07FC9CE147}" srcOrd="2" destOrd="0" presId="urn:microsoft.com/office/officeart/2005/8/layout/hierarchy2"/>
    <dgm:cxn modelId="{95BE0EA2-022B-4DA6-8A5C-5112EA76114B}" type="presParOf" srcId="{030ECA27-EB4A-41AF-962B-DE07FC9CE147}" destId="{907927F7-5679-4AE4-86F9-58CEA4BD539E}" srcOrd="0" destOrd="0" presId="urn:microsoft.com/office/officeart/2005/8/layout/hierarchy2"/>
    <dgm:cxn modelId="{9966699B-1C41-4844-A8A8-8570167475CD}" type="presParOf" srcId="{89A5B1DE-81EA-4197-B340-B670F452D0AE}" destId="{6FF51AF5-3CCB-429D-83D4-FF417B926AF2}" srcOrd="3" destOrd="0" presId="urn:microsoft.com/office/officeart/2005/8/layout/hierarchy2"/>
    <dgm:cxn modelId="{858A6F17-DBB1-4553-99A1-5BB505F949C2}" type="presParOf" srcId="{6FF51AF5-3CCB-429D-83D4-FF417B926AF2}" destId="{9C8F69D4-200C-4D4F-A597-0990DD7637BD}" srcOrd="0" destOrd="0" presId="urn:microsoft.com/office/officeart/2005/8/layout/hierarchy2"/>
    <dgm:cxn modelId="{DCA6C4A6-EEFF-4096-A8E3-A5FEA3FBB73C}" type="presParOf" srcId="{6FF51AF5-3CCB-429D-83D4-FF417B926AF2}" destId="{F8EBFD02-1986-4C9C-B3D8-CE3AB199CE74}" srcOrd="1" destOrd="0" presId="urn:microsoft.com/office/officeart/2005/8/layout/hierarchy2"/>
    <dgm:cxn modelId="{B7B0FF81-8126-4556-836B-C64FB0A69771}" type="presParOf" srcId="{89A5B1DE-81EA-4197-B340-B670F452D0AE}" destId="{F06B903A-0813-4602-9FC3-1EB956FFD9D9}" srcOrd="4" destOrd="0" presId="urn:microsoft.com/office/officeart/2005/8/layout/hierarchy2"/>
    <dgm:cxn modelId="{F2C35D5B-E2F4-4A4C-83FC-9099DE9B4006}" type="presParOf" srcId="{F06B903A-0813-4602-9FC3-1EB956FFD9D9}" destId="{98E004B6-65E2-438B-97C3-3D0E36B94A57}" srcOrd="0" destOrd="0" presId="urn:microsoft.com/office/officeart/2005/8/layout/hierarchy2"/>
    <dgm:cxn modelId="{40F046BC-771D-4279-8174-955E772EE8B5}" type="presParOf" srcId="{89A5B1DE-81EA-4197-B340-B670F452D0AE}" destId="{8AF0D78A-33D6-404A-A227-C4C09411D194}" srcOrd="5" destOrd="0" presId="urn:microsoft.com/office/officeart/2005/8/layout/hierarchy2"/>
    <dgm:cxn modelId="{E1708B81-168F-45F7-9BA2-B6FAF674A9A9}" type="presParOf" srcId="{8AF0D78A-33D6-404A-A227-C4C09411D194}" destId="{1AAB04DF-B003-4E96-AE99-2F7F122A0642}" srcOrd="0" destOrd="0" presId="urn:microsoft.com/office/officeart/2005/8/layout/hierarchy2"/>
    <dgm:cxn modelId="{E78B8CF2-9681-4A03-8953-3AAB13912832}" type="presParOf" srcId="{8AF0D78A-33D6-404A-A227-C4C09411D194}" destId="{EE23AA21-6355-4B00-9BD0-B8867B6CD320}" srcOrd="1" destOrd="0" presId="urn:microsoft.com/office/officeart/2005/8/layout/hierarchy2"/>
    <dgm:cxn modelId="{090C0F81-CD3E-4C47-9D68-A986DD311112}" type="presParOf" srcId="{DE2027DE-5271-4DEF-9B93-D1CC121C71C3}" destId="{E303FA53-ABD4-4850-B71A-F6B78E98630A}" srcOrd="2" destOrd="0" presId="urn:microsoft.com/office/officeart/2005/8/layout/hierarchy2"/>
    <dgm:cxn modelId="{4323248C-7AB4-40A3-B787-934C27EFA362}" type="presParOf" srcId="{E303FA53-ABD4-4850-B71A-F6B78E98630A}" destId="{965E5883-FC98-4443-A531-F154F5F55B7D}" srcOrd="0" destOrd="0" presId="urn:microsoft.com/office/officeart/2005/8/layout/hierarchy2"/>
    <dgm:cxn modelId="{DCA84C66-F00E-40D3-88A9-D98E332C7D0D}" type="presParOf" srcId="{DE2027DE-5271-4DEF-9B93-D1CC121C71C3}" destId="{DFBFD8D2-35EE-41D6-A1C3-89A146D20048}" srcOrd="3" destOrd="0" presId="urn:microsoft.com/office/officeart/2005/8/layout/hierarchy2"/>
    <dgm:cxn modelId="{4B235FCA-C3F1-4D1D-929A-026177B4FFD1}" type="presParOf" srcId="{DFBFD8D2-35EE-41D6-A1C3-89A146D20048}" destId="{56140288-94A9-4462-8C6A-88D099AF0D16}" srcOrd="0" destOrd="0" presId="urn:microsoft.com/office/officeart/2005/8/layout/hierarchy2"/>
    <dgm:cxn modelId="{91026CEA-0353-49A6-8FE1-BB3B24CEBE22}" type="presParOf" srcId="{DFBFD8D2-35EE-41D6-A1C3-89A146D20048}" destId="{8A3A8CFB-8F5B-4637-88A2-AFB27F67BB5E}" srcOrd="1" destOrd="0" presId="urn:microsoft.com/office/officeart/2005/8/layout/hierarchy2"/>
    <dgm:cxn modelId="{28A68001-5A1E-47D1-BE8C-1CFBB59139B5}" type="presParOf" srcId="{8A3A8CFB-8F5B-4637-88A2-AFB27F67BB5E}" destId="{2555572E-AAFB-46C7-81DD-A374746F184A}" srcOrd="0" destOrd="0" presId="urn:microsoft.com/office/officeart/2005/8/layout/hierarchy2"/>
    <dgm:cxn modelId="{5BB9B4A2-BF0C-49E5-BE6D-F055D0534236}" type="presParOf" srcId="{2555572E-AAFB-46C7-81DD-A374746F184A}" destId="{FC00B2BB-C501-4398-AF5F-FE98B8B66D90}" srcOrd="0" destOrd="0" presId="urn:microsoft.com/office/officeart/2005/8/layout/hierarchy2"/>
    <dgm:cxn modelId="{92357A5A-EF60-40A6-997D-9A8D84B7B7D0}" type="presParOf" srcId="{8A3A8CFB-8F5B-4637-88A2-AFB27F67BB5E}" destId="{A7AA8BAA-0BCB-4C22-B546-C9BEE2DA985F}" srcOrd="1" destOrd="0" presId="urn:microsoft.com/office/officeart/2005/8/layout/hierarchy2"/>
    <dgm:cxn modelId="{56C968DD-C037-4109-9617-B74C1AC482F7}" type="presParOf" srcId="{A7AA8BAA-0BCB-4C22-B546-C9BEE2DA985F}" destId="{35E6929A-43A5-43FF-8682-29CCFF25F172}" srcOrd="0" destOrd="0" presId="urn:microsoft.com/office/officeart/2005/8/layout/hierarchy2"/>
    <dgm:cxn modelId="{D1079A67-D87F-433C-A97D-16E49879AF12}" type="presParOf" srcId="{A7AA8BAA-0BCB-4C22-B546-C9BEE2DA985F}" destId="{3D19403E-B974-43A9-8057-A80730207958}" srcOrd="1" destOrd="0" presId="urn:microsoft.com/office/officeart/2005/8/layout/hierarchy2"/>
    <dgm:cxn modelId="{A5C67DC9-71A1-4BAA-92DB-8A1AEB3BD433}" type="presParOf" srcId="{DE2027DE-5271-4DEF-9B93-D1CC121C71C3}" destId="{856DD609-E187-4C41-AEE4-C0AD97BF0E00}" srcOrd="4" destOrd="0" presId="urn:microsoft.com/office/officeart/2005/8/layout/hierarchy2"/>
    <dgm:cxn modelId="{200EA20C-BBB7-4883-841D-76673D526578}" type="presParOf" srcId="{856DD609-E187-4C41-AEE4-C0AD97BF0E00}" destId="{70818B36-C69B-4A02-9788-81BB446D8DBB}" srcOrd="0" destOrd="0" presId="urn:microsoft.com/office/officeart/2005/8/layout/hierarchy2"/>
    <dgm:cxn modelId="{0BA6B4E9-3140-4100-9D30-B29287CC527E}" type="presParOf" srcId="{DE2027DE-5271-4DEF-9B93-D1CC121C71C3}" destId="{1DDB5E50-A68A-423D-BF78-2DC7C2445423}" srcOrd="5" destOrd="0" presId="urn:microsoft.com/office/officeart/2005/8/layout/hierarchy2"/>
    <dgm:cxn modelId="{03B2B0C3-468F-400B-ADAD-F40FDE53337D}" type="presParOf" srcId="{1DDB5E50-A68A-423D-BF78-2DC7C2445423}" destId="{6B09621E-624E-4F65-A601-1E74EF6C3145}" srcOrd="0" destOrd="0" presId="urn:microsoft.com/office/officeart/2005/8/layout/hierarchy2"/>
    <dgm:cxn modelId="{5B33CACF-F87C-4022-A119-D79C43407122}" type="presParOf" srcId="{1DDB5E50-A68A-423D-BF78-2DC7C2445423}" destId="{1E194B37-C107-4858-800D-564AA3828D45}" srcOrd="1" destOrd="0" presId="urn:microsoft.com/office/officeart/2005/8/layout/hierarchy2"/>
    <dgm:cxn modelId="{57D8EF22-FEA6-49C8-A3B4-9338007C3E04}" type="presParOf" srcId="{1E194B37-C107-4858-800D-564AA3828D45}" destId="{AA84EB1F-6BF1-4EC2-BDDA-EA821B907170}" srcOrd="0" destOrd="0" presId="urn:microsoft.com/office/officeart/2005/8/layout/hierarchy2"/>
    <dgm:cxn modelId="{9EAB12D4-31DC-4F6A-A473-C2574940C92A}" type="presParOf" srcId="{AA84EB1F-6BF1-4EC2-BDDA-EA821B907170}" destId="{7AF5449F-4BF2-40BE-A942-2C1658A3375A}" srcOrd="0" destOrd="0" presId="urn:microsoft.com/office/officeart/2005/8/layout/hierarchy2"/>
    <dgm:cxn modelId="{F36B7B65-5D98-488A-9EC2-8E4294B0CF53}" type="presParOf" srcId="{1E194B37-C107-4858-800D-564AA3828D45}" destId="{5DB7FEA2-C286-4454-A7C6-B184EF029051}" srcOrd="1" destOrd="0" presId="urn:microsoft.com/office/officeart/2005/8/layout/hierarchy2"/>
    <dgm:cxn modelId="{F087D178-10E3-4375-9BD1-234F2F520BEB}" type="presParOf" srcId="{5DB7FEA2-C286-4454-A7C6-B184EF029051}" destId="{0BF48DDC-4365-4136-B65F-62107DF6E70D}" srcOrd="0" destOrd="0" presId="urn:microsoft.com/office/officeart/2005/8/layout/hierarchy2"/>
    <dgm:cxn modelId="{F3F14365-D149-4FF8-943F-26916BF1A1D6}" type="presParOf" srcId="{5DB7FEA2-C286-4454-A7C6-B184EF029051}" destId="{CDAA9F96-9F31-4490-9825-BC68AE00D8D3}" srcOrd="1" destOrd="0" presId="urn:microsoft.com/office/officeart/2005/8/layout/hierarchy2"/>
    <dgm:cxn modelId="{538B3956-7A77-4AF3-8615-CAF619E69031}" type="presParOf" srcId="{DE2027DE-5271-4DEF-9B93-D1CC121C71C3}" destId="{DF83B84D-A4AF-420E-A450-EEB8EFA2BC6E}" srcOrd="6" destOrd="0" presId="urn:microsoft.com/office/officeart/2005/8/layout/hierarchy2"/>
    <dgm:cxn modelId="{CABA3D4A-76FC-48FF-8948-643AC3D11C55}" type="presParOf" srcId="{DF83B84D-A4AF-420E-A450-EEB8EFA2BC6E}" destId="{B74A4881-6F2B-4C97-A315-E7E1D62B499E}" srcOrd="0" destOrd="0" presId="urn:microsoft.com/office/officeart/2005/8/layout/hierarchy2"/>
    <dgm:cxn modelId="{EDD2D165-2206-434F-A462-4006B9298215}" type="presParOf" srcId="{DE2027DE-5271-4DEF-9B93-D1CC121C71C3}" destId="{FC4E9D6E-91E6-445C-BEF8-E3DCD63D8954}" srcOrd="7" destOrd="0" presId="urn:microsoft.com/office/officeart/2005/8/layout/hierarchy2"/>
    <dgm:cxn modelId="{F5767791-FE89-48CE-A9DD-488C2864E151}" type="presParOf" srcId="{FC4E9D6E-91E6-445C-BEF8-E3DCD63D8954}" destId="{23BEDCDD-01F7-4239-B3B4-A57FBFA899C7}" srcOrd="0" destOrd="0" presId="urn:microsoft.com/office/officeart/2005/8/layout/hierarchy2"/>
    <dgm:cxn modelId="{5AD78D14-D8A1-4A56-BB63-B06F4897285B}" type="presParOf" srcId="{FC4E9D6E-91E6-445C-BEF8-E3DCD63D8954}" destId="{F2B41227-F42F-49D6-B3A5-1F37CA526256}" srcOrd="1" destOrd="0" presId="urn:microsoft.com/office/officeart/2005/8/layout/hierarchy2"/>
    <dgm:cxn modelId="{7D0DEBCF-901F-4A94-A3AC-CDF840CC2507}" type="presParOf" srcId="{9D4B257D-23B8-4AF1-BF14-4F2776D6D7E1}" destId="{D2BD7C08-E1CB-492D-827D-616078FC0F9F}" srcOrd="2" destOrd="0" presId="urn:microsoft.com/office/officeart/2005/8/layout/hierarchy2"/>
    <dgm:cxn modelId="{A67B8E49-2C55-4275-AE14-2E23F2E62E97}" type="presParOf" srcId="{D2BD7C08-E1CB-492D-827D-616078FC0F9F}" destId="{77E4351D-6D36-4AC2-8DB7-9E91063D9FFF}" srcOrd="0" destOrd="0" presId="urn:microsoft.com/office/officeart/2005/8/layout/hierarchy2"/>
    <dgm:cxn modelId="{70064551-0A38-4872-9F57-46559B6F9D49}" type="presParOf" srcId="{9D4B257D-23B8-4AF1-BF14-4F2776D6D7E1}" destId="{D7D82F3F-2E8C-441F-A4DC-DF9647BFF26E}" srcOrd="3" destOrd="0" presId="urn:microsoft.com/office/officeart/2005/8/layout/hierarchy2"/>
    <dgm:cxn modelId="{A88E0741-08DE-4F25-AB6D-10B3EC287E39}" type="presParOf" srcId="{D7D82F3F-2E8C-441F-A4DC-DF9647BFF26E}" destId="{19D17DBA-C2AB-4A7A-BAE3-E5DC1D728A52}" srcOrd="0" destOrd="0" presId="urn:microsoft.com/office/officeart/2005/8/layout/hierarchy2"/>
    <dgm:cxn modelId="{E6E2CBB8-6AAC-4483-A9EA-8426D0517C03}" type="presParOf" srcId="{D7D82F3F-2E8C-441F-A4DC-DF9647BFF26E}" destId="{2A9135ED-26AA-4EA9-BCD4-897D41860AC0}" srcOrd="1" destOrd="0" presId="urn:microsoft.com/office/officeart/2005/8/layout/hierarchy2"/>
    <dgm:cxn modelId="{339D12FA-84BE-4018-B496-BF135930ED3F}" type="presParOf" srcId="{9D4B257D-23B8-4AF1-BF14-4F2776D6D7E1}" destId="{027B9210-5DC3-4E7B-B7F3-2B197EA9D3C7}" srcOrd="4" destOrd="0" presId="urn:microsoft.com/office/officeart/2005/8/layout/hierarchy2"/>
    <dgm:cxn modelId="{B3111457-C031-45B8-8F65-1D25DC2DF120}" type="presParOf" srcId="{027B9210-5DC3-4E7B-B7F3-2B197EA9D3C7}" destId="{5A386436-4F47-4361-9F19-B1C7DEE2B853}" srcOrd="0" destOrd="0" presId="urn:microsoft.com/office/officeart/2005/8/layout/hierarchy2"/>
    <dgm:cxn modelId="{9E57A8DF-AF8C-420D-BCA0-325A9D96FADB}" type="presParOf" srcId="{9D4B257D-23B8-4AF1-BF14-4F2776D6D7E1}" destId="{FC1FD042-642B-4205-9224-02D2E96372C4}" srcOrd="5" destOrd="0" presId="urn:microsoft.com/office/officeart/2005/8/layout/hierarchy2"/>
    <dgm:cxn modelId="{667EEAFE-6745-4087-90A0-29DC434212F7}" type="presParOf" srcId="{FC1FD042-642B-4205-9224-02D2E96372C4}" destId="{2F209EA6-BB53-4AE1-A405-CEAD90BF708A}" srcOrd="0" destOrd="0" presId="urn:microsoft.com/office/officeart/2005/8/layout/hierarchy2"/>
    <dgm:cxn modelId="{80AAF588-0CB6-48AB-B2E7-4D2E9E0FFDFA}" type="presParOf" srcId="{FC1FD042-642B-4205-9224-02D2E96372C4}" destId="{C42218A5-5D74-4908-8FDF-A6EC57A98E81}"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A8411-0938-4A2C-97C2-0B00181340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7C0AC94-ABAA-4D31-A14D-F376158E3589}">
      <dgm:prSet phldrT="[文本]" custT="1"/>
      <dgm:spPr/>
      <dgm:t>
        <a:bodyPr/>
        <a:lstStyle/>
        <a:p>
          <a:r>
            <a:rPr lang="zh-CN" altLang="en-US" sz="2800" b="1" dirty="0" smtClean="0">
              <a:solidFill>
                <a:srgbClr val="FF0000"/>
              </a:solidFill>
            </a:rPr>
            <a:t>预算管理制度体系</a:t>
          </a:r>
          <a:endParaRPr lang="zh-CN" altLang="en-US" sz="2800" b="1" dirty="0">
            <a:solidFill>
              <a:srgbClr val="FF0000"/>
            </a:solidFill>
          </a:endParaRPr>
        </a:p>
      </dgm:t>
    </dgm:pt>
    <dgm:pt modelId="{7C0B5E80-D8A9-4802-9AEB-2A7B8D5ECFAD}" type="parTrans" cxnId="{44D16CC6-BF4A-46DE-A03F-5A709D83732B}">
      <dgm:prSet/>
      <dgm:spPr/>
      <dgm:t>
        <a:bodyPr/>
        <a:lstStyle/>
        <a:p>
          <a:endParaRPr lang="zh-CN" altLang="en-US" sz="2400"/>
        </a:p>
      </dgm:t>
    </dgm:pt>
    <dgm:pt modelId="{7F9A1DF9-0B23-4561-883C-A03CE5F85DF1}" type="sibTrans" cxnId="{44D16CC6-BF4A-46DE-A03F-5A709D83732B}">
      <dgm:prSet/>
      <dgm:spPr/>
      <dgm:t>
        <a:bodyPr/>
        <a:lstStyle/>
        <a:p>
          <a:endParaRPr lang="zh-CN" altLang="en-US" sz="2400"/>
        </a:p>
      </dgm:t>
    </dgm:pt>
    <dgm:pt modelId="{937BDC66-D30B-406B-9829-6FAA1A0EF91B}">
      <dgm:prSet phldrT="[文本]" custT="1"/>
      <dgm:spPr>
        <a:solidFill>
          <a:srgbClr val="FFFF00">
            <a:alpha val="90000"/>
          </a:srgbClr>
        </a:solidFill>
      </dgm:spPr>
      <dgm:t>
        <a:bodyPr/>
        <a:lstStyle/>
        <a:p>
          <a:r>
            <a:rPr lang="zh-CN" altLang="en-US" sz="2400" dirty="0" smtClean="0"/>
            <a:t>会计</a:t>
          </a:r>
          <a:endParaRPr lang="zh-CN" altLang="en-US" sz="2400" dirty="0"/>
        </a:p>
      </dgm:t>
    </dgm:pt>
    <dgm:pt modelId="{DAA94EB5-89CB-4B6E-BA10-32B3CA917E93}" type="parTrans" cxnId="{BC029A6A-59EE-4D1D-A22B-AEB70C5522BB}">
      <dgm:prSet/>
      <dgm:spPr/>
      <dgm:t>
        <a:bodyPr/>
        <a:lstStyle/>
        <a:p>
          <a:endParaRPr lang="zh-CN" altLang="en-US" sz="2400"/>
        </a:p>
      </dgm:t>
    </dgm:pt>
    <dgm:pt modelId="{D49E3B5C-46F2-4856-B714-A987B7F2EAF3}" type="sibTrans" cxnId="{BC029A6A-59EE-4D1D-A22B-AEB70C5522BB}">
      <dgm:prSet/>
      <dgm:spPr/>
      <dgm:t>
        <a:bodyPr/>
        <a:lstStyle/>
        <a:p>
          <a:endParaRPr lang="zh-CN" altLang="en-US" sz="2400"/>
        </a:p>
      </dgm:t>
    </dgm:pt>
    <dgm:pt modelId="{90BA26FB-5F5B-43E0-9F3D-0E800791EBFA}">
      <dgm:prSet phldrT="[文本]" custT="1"/>
      <dgm:spPr>
        <a:solidFill>
          <a:srgbClr val="0000FF">
            <a:alpha val="90000"/>
          </a:srgbClr>
        </a:solidFill>
      </dgm:spPr>
      <dgm:t>
        <a:bodyPr/>
        <a:lstStyle/>
        <a:p>
          <a:r>
            <a:rPr lang="zh-CN" altLang="en-US" sz="1800" dirty="0" smtClean="0">
              <a:solidFill>
                <a:schemeClr val="bg1"/>
              </a:solidFill>
            </a:rPr>
            <a:t>事业单位</a:t>
          </a:r>
          <a:endParaRPr lang="zh-CN" altLang="en-US" sz="1800" dirty="0">
            <a:solidFill>
              <a:schemeClr val="bg1"/>
            </a:solidFill>
          </a:endParaRPr>
        </a:p>
      </dgm:t>
    </dgm:pt>
    <dgm:pt modelId="{AC0A77FA-B1C2-4003-B3C8-ABE54D31B85F}" type="parTrans" cxnId="{955F4B9A-1C2D-4C36-A431-BFB615A4E0E6}">
      <dgm:prSet/>
      <dgm:spPr/>
      <dgm:t>
        <a:bodyPr/>
        <a:lstStyle/>
        <a:p>
          <a:endParaRPr lang="zh-CN" altLang="en-US" sz="2400"/>
        </a:p>
      </dgm:t>
    </dgm:pt>
    <dgm:pt modelId="{81342026-F755-42DF-BD4A-7C3F430F3474}" type="sibTrans" cxnId="{955F4B9A-1C2D-4C36-A431-BFB615A4E0E6}">
      <dgm:prSet/>
      <dgm:spPr/>
      <dgm:t>
        <a:bodyPr/>
        <a:lstStyle/>
        <a:p>
          <a:endParaRPr lang="zh-CN" altLang="en-US" sz="2400"/>
        </a:p>
      </dgm:t>
    </dgm:pt>
    <dgm:pt modelId="{E38B4B51-3741-46A6-A08F-1DA1533B4BF9}">
      <dgm:prSet phldrT="[文本]" custT="1"/>
      <dgm:spPr>
        <a:solidFill>
          <a:srgbClr val="FFFF00">
            <a:alpha val="90000"/>
          </a:srgbClr>
        </a:solidFill>
      </dgm:spPr>
      <dgm:t>
        <a:bodyPr/>
        <a:lstStyle/>
        <a:p>
          <a:r>
            <a:rPr lang="zh-CN" altLang="en-US" sz="2400" dirty="0" smtClean="0"/>
            <a:t>管理</a:t>
          </a:r>
          <a:endParaRPr lang="zh-CN" altLang="en-US" sz="2400" dirty="0"/>
        </a:p>
      </dgm:t>
    </dgm:pt>
    <dgm:pt modelId="{F21BDE45-5802-49E1-AD39-2C3867CFFBB5}" type="parTrans" cxnId="{61D22773-14AA-4BE2-9C69-49F7BF8BE95F}">
      <dgm:prSet/>
      <dgm:spPr/>
      <dgm:t>
        <a:bodyPr/>
        <a:lstStyle/>
        <a:p>
          <a:endParaRPr lang="zh-CN" altLang="en-US" sz="2400"/>
        </a:p>
      </dgm:t>
    </dgm:pt>
    <dgm:pt modelId="{88477ED0-6460-4C61-AF1B-C04C7EA59622}" type="sibTrans" cxnId="{61D22773-14AA-4BE2-9C69-49F7BF8BE95F}">
      <dgm:prSet/>
      <dgm:spPr/>
      <dgm:t>
        <a:bodyPr/>
        <a:lstStyle/>
        <a:p>
          <a:endParaRPr lang="zh-CN" altLang="en-US" sz="2400"/>
        </a:p>
      </dgm:t>
    </dgm:pt>
    <dgm:pt modelId="{EE15386B-DC41-4F59-A56B-56E1AE838D04}">
      <dgm:prSet phldrT="[文本]" custT="1"/>
      <dgm:spPr>
        <a:solidFill>
          <a:srgbClr val="00FF00">
            <a:alpha val="90000"/>
          </a:srgbClr>
        </a:solidFill>
      </dgm:spPr>
      <dgm:t>
        <a:bodyPr/>
        <a:lstStyle/>
        <a:p>
          <a:r>
            <a:rPr lang="zh-CN" altLang="en-US" sz="2000" dirty="0" smtClean="0"/>
            <a:t>行政事业单位内部控制规范</a:t>
          </a:r>
          <a:endParaRPr lang="zh-CN" altLang="en-US" sz="2000" dirty="0"/>
        </a:p>
      </dgm:t>
    </dgm:pt>
    <dgm:pt modelId="{23F7733D-19E5-4686-9A9E-9D34EF9C6976}" type="parTrans" cxnId="{8C087836-00FC-4685-B08E-5979E130547F}">
      <dgm:prSet/>
      <dgm:spPr/>
      <dgm:t>
        <a:bodyPr/>
        <a:lstStyle/>
        <a:p>
          <a:endParaRPr lang="zh-CN" altLang="en-US" sz="2400"/>
        </a:p>
      </dgm:t>
    </dgm:pt>
    <dgm:pt modelId="{224DAE8F-BE27-4F50-B725-81C5E1B7257F}" type="sibTrans" cxnId="{8C087836-00FC-4685-B08E-5979E130547F}">
      <dgm:prSet/>
      <dgm:spPr/>
      <dgm:t>
        <a:bodyPr/>
        <a:lstStyle/>
        <a:p>
          <a:endParaRPr lang="zh-CN" altLang="en-US" sz="2400"/>
        </a:p>
      </dgm:t>
    </dgm:pt>
    <dgm:pt modelId="{820F09D8-9CEF-4E1A-A8FC-1EDC979CE445}">
      <dgm:prSet custT="1"/>
      <dgm:spPr>
        <a:solidFill>
          <a:srgbClr val="FFFF00">
            <a:alpha val="90000"/>
          </a:srgbClr>
        </a:solidFill>
      </dgm:spPr>
      <dgm:t>
        <a:bodyPr/>
        <a:lstStyle/>
        <a:p>
          <a:r>
            <a:rPr lang="zh-CN" altLang="en-US" sz="2400" dirty="0" smtClean="0"/>
            <a:t>财务</a:t>
          </a:r>
          <a:endParaRPr lang="zh-CN" altLang="en-US" sz="2400" dirty="0"/>
        </a:p>
      </dgm:t>
    </dgm:pt>
    <dgm:pt modelId="{550220CF-C936-47CC-8C02-D7FC585EE439}" type="parTrans" cxnId="{F6B0111B-0579-4A12-9B31-FEA5963A6205}">
      <dgm:prSet/>
      <dgm:spPr/>
      <dgm:t>
        <a:bodyPr/>
        <a:lstStyle/>
        <a:p>
          <a:endParaRPr lang="zh-CN" altLang="en-US" sz="2400"/>
        </a:p>
      </dgm:t>
    </dgm:pt>
    <dgm:pt modelId="{1250F196-4837-4B78-80CB-4430D3F98F20}" type="sibTrans" cxnId="{F6B0111B-0579-4A12-9B31-FEA5963A6205}">
      <dgm:prSet/>
      <dgm:spPr/>
      <dgm:t>
        <a:bodyPr/>
        <a:lstStyle/>
        <a:p>
          <a:endParaRPr lang="zh-CN" altLang="en-US" sz="2400"/>
        </a:p>
      </dgm:t>
    </dgm:pt>
    <dgm:pt modelId="{7786BC81-D260-426F-A097-A019BE16E943}">
      <dgm:prSet custT="1"/>
      <dgm:spPr>
        <a:solidFill>
          <a:srgbClr val="FFFF00">
            <a:alpha val="90000"/>
          </a:srgbClr>
        </a:solidFill>
      </dgm:spPr>
      <dgm:t>
        <a:bodyPr/>
        <a:lstStyle/>
        <a:p>
          <a:r>
            <a:rPr lang="zh-CN" altLang="en-US" sz="2400" dirty="0" smtClean="0"/>
            <a:t>审计</a:t>
          </a:r>
          <a:endParaRPr lang="zh-CN" altLang="en-US" sz="2400" dirty="0"/>
        </a:p>
      </dgm:t>
    </dgm:pt>
    <dgm:pt modelId="{C77A0DDE-25B2-4646-A04F-8ABFFC0C3025}" type="parTrans" cxnId="{9F592CE7-209D-4BAB-9586-CE3B3D3ECF97}">
      <dgm:prSet/>
      <dgm:spPr/>
      <dgm:t>
        <a:bodyPr/>
        <a:lstStyle/>
        <a:p>
          <a:endParaRPr lang="zh-CN" altLang="en-US" sz="2400"/>
        </a:p>
      </dgm:t>
    </dgm:pt>
    <dgm:pt modelId="{19B4386A-43EC-455A-BDF0-ED0223E7458C}" type="sibTrans" cxnId="{9F592CE7-209D-4BAB-9586-CE3B3D3ECF97}">
      <dgm:prSet/>
      <dgm:spPr/>
      <dgm:t>
        <a:bodyPr/>
        <a:lstStyle/>
        <a:p>
          <a:endParaRPr lang="zh-CN" altLang="en-US" sz="2400"/>
        </a:p>
      </dgm:t>
    </dgm:pt>
    <dgm:pt modelId="{1DA0B180-52EA-4D8E-B2EE-3388FFE479B1}">
      <dgm:prSet custT="1"/>
      <dgm:spPr/>
      <dgm:t>
        <a:bodyPr/>
        <a:lstStyle/>
        <a:p>
          <a:r>
            <a:rPr lang="zh-CN" altLang="en-US" sz="1800" dirty="0" smtClean="0"/>
            <a:t>事业单位</a:t>
          </a:r>
          <a:endParaRPr lang="zh-CN" altLang="en-US" sz="1800" dirty="0"/>
        </a:p>
      </dgm:t>
    </dgm:pt>
    <dgm:pt modelId="{E607692A-6FC0-45E9-AC03-D2E2C905E54C}" type="parTrans" cxnId="{4C11E2B4-822B-4231-A4F4-14ED89A7ED72}">
      <dgm:prSet/>
      <dgm:spPr/>
      <dgm:t>
        <a:bodyPr/>
        <a:lstStyle/>
        <a:p>
          <a:endParaRPr lang="zh-CN" altLang="en-US"/>
        </a:p>
      </dgm:t>
    </dgm:pt>
    <dgm:pt modelId="{0B9346FB-D265-43FE-83F6-B6A30487C6EA}" type="sibTrans" cxnId="{4C11E2B4-822B-4231-A4F4-14ED89A7ED72}">
      <dgm:prSet/>
      <dgm:spPr/>
      <dgm:t>
        <a:bodyPr/>
        <a:lstStyle/>
        <a:p>
          <a:endParaRPr lang="zh-CN" altLang="en-US"/>
        </a:p>
      </dgm:t>
    </dgm:pt>
    <dgm:pt modelId="{6B8D7818-4045-4D0E-93B5-9E8F6CB7F09D}">
      <dgm:prSet custT="1"/>
      <dgm:spPr/>
      <dgm:t>
        <a:bodyPr/>
        <a:lstStyle/>
        <a:p>
          <a:r>
            <a:rPr lang="zh-CN" altLang="en-US" sz="1800" dirty="0" smtClean="0"/>
            <a:t>中小学</a:t>
          </a:r>
          <a:endParaRPr lang="zh-CN" altLang="en-US" sz="1800" dirty="0"/>
        </a:p>
      </dgm:t>
    </dgm:pt>
    <dgm:pt modelId="{6B4EA934-086A-4AC8-85AE-469049E85B15}" type="parTrans" cxnId="{EDC295CD-6769-46EB-B94C-890E6F016275}">
      <dgm:prSet/>
      <dgm:spPr/>
      <dgm:t>
        <a:bodyPr/>
        <a:lstStyle/>
        <a:p>
          <a:endParaRPr lang="zh-CN" altLang="en-US"/>
        </a:p>
      </dgm:t>
    </dgm:pt>
    <dgm:pt modelId="{71F3C8C5-BBC9-418C-AA5F-10D6B10FCD46}" type="sibTrans" cxnId="{EDC295CD-6769-46EB-B94C-890E6F016275}">
      <dgm:prSet/>
      <dgm:spPr/>
      <dgm:t>
        <a:bodyPr/>
        <a:lstStyle/>
        <a:p>
          <a:endParaRPr lang="zh-CN" altLang="en-US"/>
        </a:p>
      </dgm:t>
    </dgm:pt>
    <dgm:pt modelId="{F8B53EA7-BB63-431D-81AD-85343983A2B1}">
      <dgm:prSet custT="1"/>
      <dgm:spPr/>
      <dgm:t>
        <a:bodyPr/>
        <a:lstStyle/>
        <a:p>
          <a:r>
            <a:rPr lang="zh-CN" altLang="en-US" sz="2000" dirty="0" smtClean="0"/>
            <a:t>高校</a:t>
          </a:r>
          <a:endParaRPr lang="zh-CN" altLang="en-US" sz="2000" dirty="0"/>
        </a:p>
      </dgm:t>
    </dgm:pt>
    <dgm:pt modelId="{686A8B1A-6D7E-4B86-87B8-604EE5B51DAE}" type="parTrans" cxnId="{44C6ED9A-F27D-49CF-BA9C-8F3DAF0EB13F}">
      <dgm:prSet/>
      <dgm:spPr/>
      <dgm:t>
        <a:bodyPr/>
        <a:lstStyle/>
        <a:p>
          <a:endParaRPr lang="zh-CN" altLang="en-US"/>
        </a:p>
      </dgm:t>
    </dgm:pt>
    <dgm:pt modelId="{625C7351-6EE4-4CBF-A35D-24AD742DF02E}" type="sibTrans" cxnId="{44C6ED9A-F27D-49CF-BA9C-8F3DAF0EB13F}">
      <dgm:prSet/>
      <dgm:spPr/>
      <dgm:t>
        <a:bodyPr/>
        <a:lstStyle/>
        <a:p>
          <a:endParaRPr lang="zh-CN" altLang="en-US"/>
        </a:p>
      </dgm:t>
    </dgm:pt>
    <dgm:pt modelId="{F9653946-F61D-446A-BE03-19CAC943E030}">
      <dgm:prSet custT="1"/>
      <dgm:spPr>
        <a:solidFill>
          <a:srgbClr val="0000FF">
            <a:alpha val="90000"/>
          </a:srgbClr>
        </a:solidFill>
      </dgm:spPr>
      <dgm:t>
        <a:bodyPr/>
        <a:lstStyle/>
        <a:p>
          <a:r>
            <a:rPr lang="zh-CN" altLang="en-US" sz="1800" dirty="0" smtClean="0">
              <a:solidFill>
                <a:schemeClr val="bg1"/>
              </a:solidFill>
            </a:rPr>
            <a:t>中小学</a:t>
          </a:r>
          <a:endParaRPr lang="zh-CN" altLang="en-US" sz="1800" dirty="0">
            <a:solidFill>
              <a:schemeClr val="bg1"/>
            </a:solidFill>
          </a:endParaRPr>
        </a:p>
      </dgm:t>
    </dgm:pt>
    <dgm:pt modelId="{6C42951E-F252-4AB0-ACEA-CEFBD21F3A77}" type="parTrans" cxnId="{2B184158-0314-4DCD-AC4E-26FBD24BEBF5}">
      <dgm:prSet/>
      <dgm:spPr/>
      <dgm:t>
        <a:bodyPr/>
        <a:lstStyle/>
        <a:p>
          <a:endParaRPr lang="zh-CN" altLang="en-US"/>
        </a:p>
      </dgm:t>
    </dgm:pt>
    <dgm:pt modelId="{30ED5CA6-54A2-4CA4-B486-B2D9B4280D99}" type="sibTrans" cxnId="{2B184158-0314-4DCD-AC4E-26FBD24BEBF5}">
      <dgm:prSet/>
      <dgm:spPr/>
      <dgm:t>
        <a:bodyPr/>
        <a:lstStyle/>
        <a:p>
          <a:endParaRPr lang="zh-CN" altLang="en-US"/>
        </a:p>
      </dgm:t>
    </dgm:pt>
    <dgm:pt modelId="{0756B42B-00C6-45F5-9961-397F0836BEAE}">
      <dgm:prSet custT="1"/>
      <dgm:spPr>
        <a:solidFill>
          <a:srgbClr val="0000FF">
            <a:alpha val="90000"/>
          </a:srgbClr>
        </a:solidFill>
      </dgm:spPr>
      <dgm:t>
        <a:bodyPr/>
        <a:lstStyle/>
        <a:p>
          <a:r>
            <a:rPr lang="zh-CN" altLang="en-US" sz="1800" dirty="0" smtClean="0">
              <a:solidFill>
                <a:schemeClr val="bg1"/>
              </a:solidFill>
            </a:rPr>
            <a:t>高校</a:t>
          </a:r>
          <a:endParaRPr lang="zh-CN" altLang="en-US" sz="1800" dirty="0">
            <a:solidFill>
              <a:schemeClr val="bg1"/>
            </a:solidFill>
          </a:endParaRPr>
        </a:p>
      </dgm:t>
    </dgm:pt>
    <dgm:pt modelId="{73B23D0E-2FB0-42C3-B30B-535245ADCFFE}" type="parTrans" cxnId="{7579A2A6-9BE1-43AF-884A-10D858508172}">
      <dgm:prSet/>
      <dgm:spPr/>
      <dgm:t>
        <a:bodyPr/>
        <a:lstStyle/>
        <a:p>
          <a:endParaRPr lang="zh-CN" altLang="en-US"/>
        </a:p>
      </dgm:t>
    </dgm:pt>
    <dgm:pt modelId="{F3F91C3E-5573-4686-9A64-8D8E1542625C}" type="sibTrans" cxnId="{7579A2A6-9BE1-43AF-884A-10D858508172}">
      <dgm:prSet/>
      <dgm:spPr/>
      <dgm:t>
        <a:bodyPr/>
        <a:lstStyle/>
        <a:p>
          <a:endParaRPr lang="zh-CN" altLang="en-US"/>
        </a:p>
      </dgm:t>
    </dgm:pt>
    <dgm:pt modelId="{C644EC93-A654-4015-B7C0-C3E50AEDF548}">
      <dgm:prSet custT="1"/>
      <dgm:spPr/>
      <dgm:t>
        <a:bodyPr/>
        <a:lstStyle/>
        <a:p>
          <a:r>
            <a:rPr lang="en-US" altLang="zh-CN" sz="1600" dirty="0" smtClean="0"/>
            <a:t>《</a:t>
          </a:r>
          <a:r>
            <a:rPr lang="zh-CN" altLang="en-US" sz="1600" dirty="0" smtClean="0"/>
            <a:t>经济责任审计规定</a:t>
          </a:r>
          <a:r>
            <a:rPr lang="en-US" altLang="zh-CN" sz="1600" dirty="0" smtClean="0"/>
            <a:t>》</a:t>
          </a:r>
          <a:endParaRPr lang="zh-CN" altLang="en-US" sz="1600" dirty="0"/>
        </a:p>
      </dgm:t>
    </dgm:pt>
    <dgm:pt modelId="{52F1E7A7-ADE6-4A9D-8DBA-477A2EF1BEA3}" type="parTrans" cxnId="{471596B3-3EC9-480A-82B6-BDFA7FC5E242}">
      <dgm:prSet/>
      <dgm:spPr/>
      <dgm:t>
        <a:bodyPr/>
        <a:lstStyle/>
        <a:p>
          <a:endParaRPr lang="zh-CN" altLang="en-US"/>
        </a:p>
      </dgm:t>
    </dgm:pt>
    <dgm:pt modelId="{C5235518-EABB-44E0-8773-751F0787DF80}" type="sibTrans" cxnId="{471596B3-3EC9-480A-82B6-BDFA7FC5E242}">
      <dgm:prSet/>
      <dgm:spPr/>
      <dgm:t>
        <a:bodyPr/>
        <a:lstStyle/>
        <a:p>
          <a:endParaRPr lang="zh-CN" altLang="en-US"/>
        </a:p>
      </dgm:t>
    </dgm:pt>
    <dgm:pt modelId="{741323B4-977F-4338-8D3C-0D3347125FF0}">
      <dgm:prSet custT="1"/>
      <dgm:spPr>
        <a:solidFill>
          <a:srgbClr val="FF0000">
            <a:alpha val="90000"/>
          </a:srgbClr>
        </a:solidFill>
      </dgm:spPr>
      <dgm:t>
        <a:bodyPr/>
        <a:lstStyle/>
        <a:p>
          <a:r>
            <a:rPr lang="zh-CN" altLang="en-US" sz="1600" dirty="0" smtClean="0">
              <a:solidFill>
                <a:schemeClr val="bg1"/>
              </a:solidFill>
            </a:rPr>
            <a:t>经济责任审计实施细则</a:t>
          </a:r>
          <a:endParaRPr lang="zh-CN" altLang="en-US" sz="1600" dirty="0">
            <a:solidFill>
              <a:schemeClr val="bg1"/>
            </a:solidFill>
          </a:endParaRPr>
        </a:p>
      </dgm:t>
    </dgm:pt>
    <dgm:pt modelId="{AC0FE00E-C33F-4D52-B32F-4BF60A27EEAA}" type="parTrans" cxnId="{A39DA573-2FC4-4B0C-ACB6-B281D280C044}">
      <dgm:prSet/>
      <dgm:spPr/>
      <dgm:t>
        <a:bodyPr/>
        <a:lstStyle/>
        <a:p>
          <a:endParaRPr lang="zh-CN" altLang="en-US"/>
        </a:p>
      </dgm:t>
    </dgm:pt>
    <dgm:pt modelId="{38693C5B-85C8-4E04-9385-8F86EA32326B}" type="sibTrans" cxnId="{A39DA573-2FC4-4B0C-ACB6-B281D280C044}">
      <dgm:prSet/>
      <dgm:spPr/>
      <dgm:t>
        <a:bodyPr/>
        <a:lstStyle/>
        <a:p>
          <a:endParaRPr lang="zh-CN" altLang="en-US"/>
        </a:p>
      </dgm:t>
    </dgm:pt>
    <dgm:pt modelId="{03487D68-34EB-4282-A102-1E3F892D7142}">
      <dgm:prSet custT="1"/>
      <dgm:spPr/>
      <dgm:t>
        <a:bodyPr/>
        <a:lstStyle/>
        <a:p>
          <a:r>
            <a:rPr lang="zh-CN" altLang="en-US" sz="1600" dirty="0" smtClean="0"/>
            <a:t>体制</a:t>
          </a:r>
          <a:endParaRPr lang="zh-CN" altLang="en-US" sz="1600" dirty="0"/>
        </a:p>
      </dgm:t>
    </dgm:pt>
    <dgm:pt modelId="{9C581571-49E6-40FF-88DF-A3CF9FC68D38}" type="parTrans" cxnId="{43BEA01A-287C-4140-B602-49FA81AD421F}">
      <dgm:prSet/>
      <dgm:spPr/>
      <dgm:t>
        <a:bodyPr/>
        <a:lstStyle/>
        <a:p>
          <a:endParaRPr lang="zh-CN" altLang="en-US"/>
        </a:p>
      </dgm:t>
    </dgm:pt>
    <dgm:pt modelId="{2F45D7A4-7B17-4101-BE8C-AF806E445516}" type="sibTrans" cxnId="{43BEA01A-287C-4140-B602-49FA81AD421F}">
      <dgm:prSet/>
      <dgm:spPr/>
      <dgm:t>
        <a:bodyPr/>
        <a:lstStyle/>
        <a:p>
          <a:endParaRPr lang="zh-CN" altLang="en-US"/>
        </a:p>
      </dgm:t>
    </dgm:pt>
    <dgm:pt modelId="{79C2F0DE-F97A-4D2F-964A-C249E4B548BE}">
      <dgm:prSet custT="1"/>
      <dgm:spPr/>
      <dgm:t>
        <a:bodyPr/>
        <a:lstStyle/>
        <a:p>
          <a:r>
            <a:rPr lang="zh-CN" altLang="en-US" sz="1600" dirty="0" smtClean="0"/>
            <a:t>收支</a:t>
          </a:r>
          <a:endParaRPr lang="en-US" altLang="zh-CN" sz="1600" dirty="0" smtClean="0"/>
        </a:p>
        <a:p>
          <a:r>
            <a:rPr lang="zh-CN" altLang="en-US" sz="1600" dirty="0" smtClean="0"/>
            <a:t>结转结余</a:t>
          </a:r>
          <a:endParaRPr lang="zh-CN" altLang="en-US" sz="1600" dirty="0"/>
        </a:p>
      </dgm:t>
    </dgm:pt>
    <dgm:pt modelId="{A300C7FB-573E-42C4-9164-5341128524AF}" type="parTrans" cxnId="{1430F189-AEB9-4964-80F1-705E12C6A808}">
      <dgm:prSet/>
      <dgm:spPr/>
      <dgm:t>
        <a:bodyPr/>
        <a:lstStyle/>
        <a:p>
          <a:endParaRPr lang="zh-CN" altLang="en-US"/>
        </a:p>
      </dgm:t>
    </dgm:pt>
    <dgm:pt modelId="{6A1167F1-AA64-448C-9088-74900D429901}" type="sibTrans" cxnId="{1430F189-AEB9-4964-80F1-705E12C6A808}">
      <dgm:prSet/>
      <dgm:spPr/>
      <dgm:t>
        <a:bodyPr/>
        <a:lstStyle/>
        <a:p>
          <a:endParaRPr lang="zh-CN" altLang="en-US"/>
        </a:p>
      </dgm:t>
    </dgm:pt>
    <dgm:pt modelId="{B0EBDFC4-68E2-4188-94CE-7BDDAF9725D2}">
      <dgm:prSet custT="1"/>
      <dgm:spPr/>
      <dgm:t>
        <a:bodyPr/>
        <a:lstStyle/>
        <a:p>
          <a:r>
            <a:rPr lang="en-US" altLang="zh-CN" sz="1600" dirty="0" smtClean="0"/>
            <a:t>……</a:t>
          </a:r>
          <a:endParaRPr lang="zh-CN" altLang="en-US" sz="1600" dirty="0"/>
        </a:p>
      </dgm:t>
    </dgm:pt>
    <dgm:pt modelId="{9FD3D833-0195-491C-8371-5F3109E7BF33}" type="parTrans" cxnId="{F0638043-2633-498F-B9F4-D79758B63FD9}">
      <dgm:prSet/>
      <dgm:spPr/>
      <dgm:t>
        <a:bodyPr/>
        <a:lstStyle/>
        <a:p>
          <a:endParaRPr lang="zh-CN" altLang="en-US"/>
        </a:p>
      </dgm:t>
    </dgm:pt>
    <dgm:pt modelId="{98B27BAF-CBAC-4021-867C-9BA22BD6D0D3}" type="sibTrans" cxnId="{F0638043-2633-498F-B9F4-D79758B63FD9}">
      <dgm:prSet/>
      <dgm:spPr/>
      <dgm:t>
        <a:bodyPr/>
        <a:lstStyle/>
        <a:p>
          <a:endParaRPr lang="zh-CN" altLang="en-US"/>
        </a:p>
      </dgm:t>
    </dgm:pt>
    <dgm:pt modelId="{1181134D-430D-4A3C-94E3-09A9D83992DF}">
      <dgm:prSet custT="1"/>
      <dgm:spPr/>
      <dgm:t>
        <a:bodyPr/>
        <a:lstStyle/>
        <a:p>
          <a:r>
            <a:rPr lang="zh-CN" altLang="en-US" sz="1600" dirty="0" smtClean="0"/>
            <a:t>资产</a:t>
          </a:r>
          <a:endParaRPr lang="en-US" altLang="zh-CN" sz="1600" dirty="0" smtClean="0"/>
        </a:p>
        <a:p>
          <a:r>
            <a:rPr lang="zh-CN" altLang="en-US" sz="1600" dirty="0" smtClean="0"/>
            <a:t>负债</a:t>
          </a:r>
          <a:endParaRPr lang="en-US" altLang="zh-CN" sz="1600" dirty="0" smtClean="0"/>
        </a:p>
        <a:p>
          <a:r>
            <a:rPr lang="zh-CN" altLang="en-US" sz="1600" dirty="0" smtClean="0"/>
            <a:t>成本费用</a:t>
          </a:r>
          <a:endParaRPr lang="zh-CN" altLang="en-US" sz="1600" dirty="0"/>
        </a:p>
      </dgm:t>
    </dgm:pt>
    <dgm:pt modelId="{42635FAD-0650-4D6C-944F-838BC7091FBE}" type="sibTrans" cxnId="{54EC19F2-FC37-47AC-ABBF-B26E60CC9914}">
      <dgm:prSet/>
      <dgm:spPr/>
      <dgm:t>
        <a:bodyPr/>
        <a:lstStyle/>
        <a:p>
          <a:endParaRPr lang="zh-CN" altLang="en-US"/>
        </a:p>
      </dgm:t>
    </dgm:pt>
    <dgm:pt modelId="{B00752DB-E41D-441C-A12B-8D957D4FF609}" type="parTrans" cxnId="{54EC19F2-FC37-47AC-ABBF-B26E60CC9914}">
      <dgm:prSet/>
      <dgm:spPr/>
      <dgm:t>
        <a:bodyPr/>
        <a:lstStyle/>
        <a:p>
          <a:endParaRPr lang="zh-CN" altLang="en-US"/>
        </a:p>
      </dgm:t>
    </dgm:pt>
    <dgm:pt modelId="{AD015F1B-9F44-431B-B788-B19BFF0CB1EA}">
      <dgm:prSet custT="1"/>
      <dgm:spPr/>
      <dgm:t>
        <a:bodyPr/>
        <a:lstStyle/>
        <a:p>
          <a:r>
            <a:rPr lang="zh-CN" altLang="en-US" sz="1600" dirty="0" smtClean="0"/>
            <a:t>监督</a:t>
          </a:r>
          <a:endParaRPr lang="en-US" altLang="zh-CN" sz="1600" dirty="0" smtClean="0"/>
        </a:p>
        <a:p>
          <a:r>
            <a:rPr lang="zh-CN" altLang="en-US" sz="1600" dirty="0" smtClean="0"/>
            <a:t>特殊业务</a:t>
          </a:r>
          <a:endParaRPr lang="en-US" altLang="zh-CN" sz="1600" dirty="0" smtClean="0"/>
        </a:p>
        <a:p>
          <a:r>
            <a:rPr lang="zh-CN" altLang="en-US" sz="1600" dirty="0" smtClean="0"/>
            <a:t>分析</a:t>
          </a:r>
          <a:endParaRPr lang="zh-CN" altLang="en-US" sz="1600" dirty="0"/>
        </a:p>
      </dgm:t>
    </dgm:pt>
    <dgm:pt modelId="{BEC72BCD-60FF-4FC3-AB00-EB9192760AFB}" type="parTrans" cxnId="{1C1BD39B-66C4-4074-8050-372AE31937CE}">
      <dgm:prSet/>
      <dgm:spPr/>
      <dgm:t>
        <a:bodyPr/>
        <a:lstStyle/>
        <a:p>
          <a:endParaRPr lang="zh-CN" altLang="en-US"/>
        </a:p>
      </dgm:t>
    </dgm:pt>
    <dgm:pt modelId="{80C0EA98-A3D4-4023-98BE-8581A4AD149A}" type="sibTrans" cxnId="{1C1BD39B-66C4-4074-8050-372AE31937CE}">
      <dgm:prSet/>
      <dgm:spPr/>
      <dgm:t>
        <a:bodyPr/>
        <a:lstStyle/>
        <a:p>
          <a:endParaRPr lang="zh-CN" altLang="en-US"/>
        </a:p>
      </dgm:t>
    </dgm:pt>
    <dgm:pt modelId="{8F89A820-B01A-412D-8228-C5625A7BCC03}" type="pres">
      <dgm:prSet presAssocID="{201A8411-0938-4A2C-97C2-0B001813406A}" presName="hierChild1" presStyleCnt="0">
        <dgm:presLayoutVars>
          <dgm:chPref val="1"/>
          <dgm:dir/>
          <dgm:animOne val="branch"/>
          <dgm:animLvl val="lvl"/>
          <dgm:resizeHandles/>
        </dgm:presLayoutVars>
      </dgm:prSet>
      <dgm:spPr/>
      <dgm:t>
        <a:bodyPr/>
        <a:lstStyle/>
        <a:p>
          <a:endParaRPr lang="zh-CN" altLang="en-US"/>
        </a:p>
      </dgm:t>
    </dgm:pt>
    <dgm:pt modelId="{D3D4EF51-C331-4AFA-A749-4F330F73648C}" type="pres">
      <dgm:prSet presAssocID="{B7C0AC94-ABAA-4D31-A14D-F376158E3589}" presName="hierRoot1" presStyleCnt="0"/>
      <dgm:spPr/>
    </dgm:pt>
    <dgm:pt modelId="{BE5E2B19-D809-4A33-ACD2-A34AF2E7C14B}" type="pres">
      <dgm:prSet presAssocID="{B7C0AC94-ABAA-4D31-A14D-F376158E3589}" presName="composite" presStyleCnt="0"/>
      <dgm:spPr/>
    </dgm:pt>
    <dgm:pt modelId="{0E5A12FA-8314-459E-8CC8-45A77D7C0359}" type="pres">
      <dgm:prSet presAssocID="{B7C0AC94-ABAA-4D31-A14D-F376158E3589}" presName="background" presStyleLbl="node0" presStyleIdx="0" presStyleCnt="1"/>
      <dgm:spPr/>
    </dgm:pt>
    <dgm:pt modelId="{5F472E8D-97A5-4E28-B214-95AF5E5972DA}" type="pres">
      <dgm:prSet presAssocID="{B7C0AC94-ABAA-4D31-A14D-F376158E3589}" presName="text" presStyleLbl="fgAcc0" presStyleIdx="0" presStyleCnt="1" custScaleX="1125803" custScaleY="225991" custLinFactX="-100000" custLinFactY="-192305" custLinFactNeighborX="-116754" custLinFactNeighborY="-200000">
        <dgm:presLayoutVars>
          <dgm:chPref val="3"/>
        </dgm:presLayoutVars>
      </dgm:prSet>
      <dgm:spPr/>
      <dgm:t>
        <a:bodyPr/>
        <a:lstStyle/>
        <a:p>
          <a:endParaRPr lang="zh-CN" altLang="en-US"/>
        </a:p>
      </dgm:t>
    </dgm:pt>
    <dgm:pt modelId="{06E3587D-35EF-483E-BFB1-8B3AE004A84A}" type="pres">
      <dgm:prSet presAssocID="{B7C0AC94-ABAA-4D31-A14D-F376158E3589}" presName="hierChild2" presStyleCnt="0"/>
      <dgm:spPr/>
    </dgm:pt>
    <dgm:pt modelId="{07C68CF9-6700-4CDF-B22C-1246341522CC}" type="pres">
      <dgm:prSet presAssocID="{550220CF-C936-47CC-8C02-D7FC585EE439}" presName="Name10" presStyleLbl="parChTrans1D2" presStyleIdx="0" presStyleCnt="4"/>
      <dgm:spPr/>
      <dgm:t>
        <a:bodyPr/>
        <a:lstStyle/>
        <a:p>
          <a:endParaRPr lang="zh-CN" altLang="en-US"/>
        </a:p>
      </dgm:t>
    </dgm:pt>
    <dgm:pt modelId="{9DDE5D95-E088-4618-A64F-43AFE9C5E6A0}" type="pres">
      <dgm:prSet presAssocID="{820F09D8-9CEF-4E1A-A8FC-1EDC979CE445}" presName="hierRoot2" presStyleCnt="0"/>
      <dgm:spPr/>
    </dgm:pt>
    <dgm:pt modelId="{2FAA7C0B-49C9-408A-9F1B-7FC5CF7C5342}" type="pres">
      <dgm:prSet presAssocID="{820F09D8-9CEF-4E1A-A8FC-1EDC979CE445}" presName="composite2" presStyleCnt="0"/>
      <dgm:spPr/>
    </dgm:pt>
    <dgm:pt modelId="{0C421D15-34FB-479B-8150-ED1168BFD14D}" type="pres">
      <dgm:prSet presAssocID="{820F09D8-9CEF-4E1A-A8FC-1EDC979CE445}" presName="background2" presStyleLbl="node2" presStyleIdx="0" presStyleCnt="4"/>
      <dgm:spPr/>
    </dgm:pt>
    <dgm:pt modelId="{D2754DA1-7389-4B51-8B53-DC69B08C58B8}" type="pres">
      <dgm:prSet presAssocID="{820F09D8-9CEF-4E1A-A8FC-1EDC979CE445}" presName="text2" presStyleLbl="fgAcc2" presStyleIdx="0" presStyleCnt="4" custScaleX="259816" custScaleY="126656" custLinFactX="-173455" custLinFactY="-21373" custLinFactNeighborX="-200000" custLinFactNeighborY="-100000">
        <dgm:presLayoutVars>
          <dgm:chPref val="3"/>
        </dgm:presLayoutVars>
      </dgm:prSet>
      <dgm:spPr/>
      <dgm:t>
        <a:bodyPr/>
        <a:lstStyle/>
        <a:p>
          <a:endParaRPr lang="zh-CN" altLang="en-US"/>
        </a:p>
      </dgm:t>
    </dgm:pt>
    <dgm:pt modelId="{21BEE4F1-98B6-4B98-A95A-F48EA0DCFA77}" type="pres">
      <dgm:prSet presAssocID="{820F09D8-9CEF-4E1A-A8FC-1EDC979CE445}" presName="hierChild3" presStyleCnt="0"/>
      <dgm:spPr/>
    </dgm:pt>
    <dgm:pt modelId="{829A8170-606F-4F2A-9FCB-DF0155BAFCF8}" type="pres">
      <dgm:prSet presAssocID="{E607692A-6FC0-45E9-AC03-D2E2C905E54C}" presName="Name17" presStyleLbl="parChTrans1D3" presStyleIdx="0" presStyleCnt="4"/>
      <dgm:spPr/>
      <dgm:t>
        <a:bodyPr/>
        <a:lstStyle/>
        <a:p>
          <a:endParaRPr lang="zh-CN" altLang="en-US"/>
        </a:p>
      </dgm:t>
    </dgm:pt>
    <dgm:pt modelId="{C9F119E5-05B1-41C9-B597-74EAEC978F1F}" type="pres">
      <dgm:prSet presAssocID="{1DA0B180-52EA-4D8E-B2EE-3388FFE479B1}" presName="hierRoot3" presStyleCnt="0"/>
      <dgm:spPr/>
    </dgm:pt>
    <dgm:pt modelId="{427805E7-A7EB-43DB-AA01-2639DC923D48}" type="pres">
      <dgm:prSet presAssocID="{1DA0B180-52EA-4D8E-B2EE-3388FFE479B1}" presName="composite3" presStyleCnt="0"/>
      <dgm:spPr/>
    </dgm:pt>
    <dgm:pt modelId="{08E9C4FF-E81A-40A9-8B3C-6D44E01FA50D}" type="pres">
      <dgm:prSet presAssocID="{1DA0B180-52EA-4D8E-B2EE-3388FFE479B1}" presName="background3" presStyleLbl="node3" presStyleIdx="0" presStyleCnt="4"/>
      <dgm:spPr/>
    </dgm:pt>
    <dgm:pt modelId="{C5F42F34-DD84-4A82-A092-CF1D6CF899F7}" type="pres">
      <dgm:prSet presAssocID="{1DA0B180-52EA-4D8E-B2EE-3388FFE479B1}" presName="text3" presStyleLbl="fgAcc3" presStyleIdx="0" presStyleCnt="4" custScaleX="329929" custScaleY="145847" custLinFactX="-153172" custLinFactNeighborX="-200000" custLinFactNeighborY="-7591">
        <dgm:presLayoutVars>
          <dgm:chPref val="3"/>
        </dgm:presLayoutVars>
      </dgm:prSet>
      <dgm:spPr/>
      <dgm:t>
        <a:bodyPr/>
        <a:lstStyle/>
        <a:p>
          <a:endParaRPr lang="zh-CN" altLang="en-US"/>
        </a:p>
      </dgm:t>
    </dgm:pt>
    <dgm:pt modelId="{E4585B8D-016E-4AD9-8447-A26C50811DF0}" type="pres">
      <dgm:prSet presAssocID="{1DA0B180-52EA-4D8E-B2EE-3388FFE479B1}" presName="hierChild4" presStyleCnt="0"/>
      <dgm:spPr/>
    </dgm:pt>
    <dgm:pt modelId="{818D20CD-F464-4E61-9389-68C518739AF2}" type="pres">
      <dgm:prSet presAssocID="{686A8B1A-6D7E-4B86-87B8-604EE5B51DAE}" presName="Name23" presStyleLbl="parChTrans1D4" presStyleIdx="0" presStyleCnt="10"/>
      <dgm:spPr/>
      <dgm:t>
        <a:bodyPr/>
        <a:lstStyle/>
        <a:p>
          <a:endParaRPr lang="zh-CN" altLang="en-US"/>
        </a:p>
      </dgm:t>
    </dgm:pt>
    <dgm:pt modelId="{E00E31B4-EA77-4A5E-8C4C-F974FE4C3800}" type="pres">
      <dgm:prSet presAssocID="{F8B53EA7-BB63-431D-81AD-85343983A2B1}" presName="hierRoot4" presStyleCnt="0"/>
      <dgm:spPr/>
    </dgm:pt>
    <dgm:pt modelId="{6C134E7A-2214-434F-A7CD-CA878C7F6C44}" type="pres">
      <dgm:prSet presAssocID="{F8B53EA7-BB63-431D-81AD-85343983A2B1}" presName="composite4" presStyleCnt="0"/>
      <dgm:spPr/>
    </dgm:pt>
    <dgm:pt modelId="{03337F7C-AC1C-4F05-A910-53FA7FD793D4}" type="pres">
      <dgm:prSet presAssocID="{F8B53EA7-BB63-431D-81AD-85343983A2B1}" presName="background4" presStyleLbl="node4" presStyleIdx="0" presStyleCnt="10"/>
      <dgm:spPr/>
    </dgm:pt>
    <dgm:pt modelId="{9EE0B39E-20AC-4EED-BE3F-D5047F5D3806}" type="pres">
      <dgm:prSet presAssocID="{F8B53EA7-BB63-431D-81AD-85343983A2B1}" presName="text4" presStyleLbl="fgAcc4" presStyleIdx="0" presStyleCnt="10" custScaleX="190841" custLinFactX="-200000" custLinFactY="85374" custLinFactNeighborX="-236861" custLinFactNeighborY="100000">
        <dgm:presLayoutVars>
          <dgm:chPref val="3"/>
        </dgm:presLayoutVars>
      </dgm:prSet>
      <dgm:spPr/>
      <dgm:t>
        <a:bodyPr/>
        <a:lstStyle/>
        <a:p>
          <a:endParaRPr lang="zh-CN" altLang="en-US"/>
        </a:p>
      </dgm:t>
    </dgm:pt>
    <dgm:pt modelId="{B7502FC8-984B-4089-97DF-CFA3ED64CEF7}" type="pres">
      <dgm:prSet presAssocID="{F8B53EA7-BB63-431D-81AD-85343983A2B1}" presName="hierChild5" presStyleCnt="0"/>
      <dgm:spPr/>
    </dgm:pt>
    <dgm:pt modelId="{622AD14C-657F-4CE0-A83E-DE89704F038C}" type="pres">
      <dgm:prSet presAssocID="{9C581571-49E6-40FF-88DF-A3CF9FC68D38}" presName="Name23" presStyleLbl="parChTrans1D4" presStyleIdx="1" presStyleCnt="10"/>
      <dgm:spPr/>
      <dgm:t>
        <a:bodyPr/>
        <a:lstStyle/>
        <a:p>
          <a:endParaRPr lang="zh-CN" altLang="en-US"/>
        </a:p>
      </dgm:t>
    </dgm:pt>
    <dgm:pt modelId="{893A87C5-FB03-4DC0-9521-E54CA8E36E13}" type="pres">
      <dgm:prSet presAssocID="{03487D68-34EB-4282-A102-1E3F892D7142}" presName="hierRoot4" presStyleCnt="0"/>
      <dgm:spPr/>
    </dgm:pt>
    <dgm:pt modelId="{EFD2284E-C515-440E-9F83-69F584284B02}" type="pres">
      <dgm:prSet presAssocID="{03487D68-34EB-4282-A102-1E3F892D7142}" presName="composite4" presStyleCnt="0"/>
      <dgm:spPr/>
    </dgm:pt>
    <dgm:pt modelId="{8FEC5BEB-A7FA-445F-B49B-471327E9C310}" type="pres">
      <dgm:prSet presAssocID="{03487D68-34EB-4282-A102-1E3F892D7142}" presName="background4" presStyleLbl="node4" presStyleIdx="1" presStyleCnt="10"/>
      <dgm:spPr/>
    </dgm:pt>
    <dgm:pt modelId="{583E8594-2124-4102-B96D-F9EACE77AB71}" type="pres">
      <dgm:prSet presAssocID="{03487D68-34EB-4282-A102-1E3F892D7142}" presName="text4" presStyleLbl="fgAcc4" presStyleIdx="1" presStyleCnt="10" custScaleX="176379" custScaleY="301921" custLinFactX="-100000" custLinFactY="193442" custLinFactNeighborX="-101057" custLinFactNeighborY="200000">
        <dgm:presLayoutVars>
          <dgm:chPref val="3"/>
        </dgm:presLayoutVars>
      </dgm:prSet>
      <dgm:spPr/>
      <dgm:t>
        <a:bodyPr/>
        <a:lstStyle/>
        <a:p>
          <a:endParaRPr lang="zh-CN" altLang="en-US"/>
        </a:p>
      </dgm:t>
    </dgm:pt>
    <dgm:pt modelId="{09B2F7CF-4CB1-4AB1-83FD-A17D9DF940BD}" type="pres">
      <dgm:prSet presAssocID="{03487D68-34EB-4282-A102-1E3F892D7142}" presName="hierChild5" presStyleCnt="0"/>
      <dgm:spPr/>
    </dgm:pt>
    <dgm:pt modelId="{D77A98C4-13BB-48A8-B2A7-385CC1E375D2}" type="pres">
      <dgm:prSet presAssocID="{A300C7FB-573E-42C4-9164-5341128524AF}" presName="Name23" presStyleLbl="parChTrans1D4" presStyleIdx="2" presStyleCnt="10"/>
      <dgm:spPr/>
      <dgm:t>
        <a:bodyPr/>
        <a:lstStyle/>
        <a:p>
          <a:endParaRPr lang="zh-CN" altLang="en-US"/>
        </a:p>
      </dgm:t>
    </dgm:pt>
    <dgm:pt modelId="{1B0562A2-B672-4C1C-8209-661933CBB913}" type="pres">
      <dgm:prSet presAssocID="{79C2F0DE-F97A-4D2F-964A-C249E4B548BE}" presName="hierRoot4" presStyleCnt="0"/>
      <dgm:spPr/>
    </dgm:pt>
    <dgm:pt modelId="{88A19A99-0CA3-48B6-9B49-8E72CFA07212}" type="pres">
      <dgm:prSet presAssocID="{79C2F0DE-F97A-4D2F-964A-C249E4B548BE}" presName="composite4" presStyleCnt="0"/>
      <dgm:spPr/>
    </dgm:pt>
    <dgm:pt modelId="{8275F641-21AC-4DFE-B3F4-EDFD675C2CAF}" type="pres">
      <dgm:prSet presAssocID="{79C2F0DE-F97A-4D2F-964A-C249E4B548BE}" presName="background4" presStyleLbl="node4" presStyleIdx="2" presStyleCnt="10"/>
      <dgm:spPr/>
    </dgm:pt>
    <dgm:pt modelId="{A11C20CB-1290-4C7F-8660-1F9F13243D85}" type="pres">
      <dgm:prSet presAssocID="{79C2F0DE-F97A-4D2F-964A-C249E4B548BE}" presName="text4" presStyleLbl="fgAcc4" presStyleIdx="2" presStyleCnt="10" custScaleX="167875" custScaleY="311290" custLinFactY="200000" custLinFactNeighborX="9716" custLinFactNeighborY="201087">
        <dgm:presLayoutVars>
          <dgm:chPref val="3"/>
        </dgm:presLayoutVars>
      </dgm:prSet>
      <dgm:spPr/>
      <dgm:t>
        <a:bodyPr/>
        <a:lstStyle/>
        <a:p>
          <a:endParaRPr lang="zh-CN" altLang="en-US"/>
        </a:p>
      </dgm:t>
    </dgm:pt>
    <dgm:pt modelId="{C6DF104D-4A11-4506-A099-B820E0C3D4D2}" type="pres">
      <dgm:prSet presAssocID="{79C2F0DE-F97A-4D2F-964A-C249E4B548BE}" presName="hierChild5" presStyleCnt="0"/>
      <dgm:spPr/>
    </dgm:pt>
    <dgm:pt modelId="{E5D966F3-BF35-4A85-A2B7-24321102FCC6}" type="pres">
      <dgm:prSet presAssocID="{B00752DB-E41D-441C-A12B-8D957D4FF609}" presName="Name23" presStyleLbl="parChTrans1D4" presStyleIdx="3" presStyleCnt="10"/>
      <dgm:spPr/>
      <dgm:t>
        <a:bodyPr/>
        <a:lstStyle/>
        <a:p>
          <a:endParaRPr lang="zh-CN" altLang="en-US"/>
        </a:p>
      </dgm:t>
    </dgm:pt>
    <dgm:pt modelId="{6AD4C30F-095A-469C-871C-C379394845D3}" type="pres">
      <dgm:prSet presAssocID="{1181134D-430D-4A3C-94E3-09A9D83992DF}" presName="hierRoot4" presStyleCnt="0"/>
      <dgm:spPr/>
    </dgm:pt>
    <dgm:pt modelId="{6BB1F648-E1AC-47BE-ADEB-B8197C44014B}" type="pres">
      <dgm:prSet presAssocID="{1181134D-430D-4A3C-94E3-09A9D83992DF}" presName="composite4" presStyleCnt="0"/>
      <dgm:spPr/>
    </dgm:pt>
    <dgm:pt modelId="{A9B37282-7B9E-4179-A395-74CEA3D69511}" type="pres">
      <dgm:prSet presAssocID="{1181134D-430D-4A3C-94E3-09A9D83992DF}" presName="background4" presStyleLbl="node4" presStyleIdx="3" presStyleCnt="10"/>
      <dgm:spPr/>
    </dgm:pt>
    <dgm:pt modelId="{4D01939F-DDB9-47E4-9675-267AD52EF418}" type="pres">
      <dgm:prSet presAssocID="{1181134D-430D-4A3C-94E3-09A9D83992DF}" presName="text4" presStyleLbl="fgAcc4" presStyleIdx="3" presStyleCnt="10" custScaleX="300871" custScaleY="433491" custLinFactY="200000" custLinFactNeighborX="61590" custLinFactNeighborY="205620">
        <dgm:presLayoutVars>
          <dgm:chPref val="3"/>
        </dgm:presLayoutVars>
      </dgm:prSet>
      <dgm:spPr/>
      <dgm:t>
        <a:bodyPr/>
        <a:lstStyle/>
        <a:p>
          <a:endParaRPr lang="zh-CN" altLang="en-US"/>
        </a:p>
      </dgm:t>
    </dgm:pt>
    <dgm:pt modelId="{20D13D37-C221-43A4-BD76-1A0EC11374F9}" type="pres">
      <dgm:prSet presAssocID="{1181134D-430D-4A3C-94E3-09A9D83992DF}" presName="hierChild5" presStyleCnt="0"/>
      <dgm:spPr/>
    </dgm:pt>
    <dgm:pt modelId="{BE1CEFAF-3D46-4970-A33D-8EAE465FF758}" type="pres">
      <dgm:prSet presAssocID="{BEC72BCD-60FF-4FC3-AB00-EB9192760AFB}" presName="Name23" presStyleLbl="parChTrans1D4" presStyleIdx="4" presStyleCnt="10"/>
      <dgm:spPr/>
      <dgm:t>
        <a:bodyPr/>
        <a:lstStyle/>
        <a:p>
          <a:endParaRPr lang="zh-CN" altLang="en-US"/>
        </a:p>
      </dgm:t>
    </dgm:pt>
    <dgm:pt modelId="{3E46EB20-0C8B-4E7F-98B2-1B74DFE7777C}" type="pres">
      <dgm:prSet presAssocID="{AD015F1B-9F44-431B-B788-B19BFF0CB1EA}" presName="hierRoot4" presStyleCnt="0"/>
      <dgm:spPr/>
    </dgm:pt>
    <dgm:pt modelId="{2E118D24-F70C-43B8-96E9-C8410AF8B017}" type="pres">
      <dgm:prSet presAssocID="{AD015F1B-9F44-431B-B788-B19BFF0CB1EA}" presName="composite4" presStyleCnt="0"/>
      <dgm:spPr/>
    </dgm:pt>
    <dgm:pt modelId="{1B827205-4D40-4E42-8BF8-E061DEDE3343}" type="pres">
      <dgm:prSet presAssocID="{AD015F1B-9F44-431B-B788-B19BFF0CB1EA}" presName="background4" presStyleLbl="node4" presStyleIdx="4" presStyleCnt="10"/>
      <dgm:spPr/>
    </dgm:pt>
    <dgm:pt modelId="{F886D2D8-83BB-44B8-B2C4-93832078308A}" type="pres">
      <dgm:prSet presAssocID="{AD015F1B-9F44-431B-B788-B19BFF0CB1EA}" presName="text4" presStyleLbl="fgAcc4" presStyleIdx="4" presStyleCnt="10" custScaleX="317517" custScaleY="297465" custLinFactX="56937" custLinFactY="200000" custLinFactNeighborX="100000" custLinFactNeighborY="242671">
        <dgm:presLayoutVars>
          <dgm:chPref val="3"/>
        </dgm:presLayoutVars>
      </dgm:prSet>
      <dgm:spPr/>
      <dgm:t>
        <a:bodyPr/>
        <a:lstStyle/>
        <a:p>
          <a:endParaRPr lang="zh-CN" altLang="en-US"/>
        </a:p>
      </dgm:t>
    </dgm:pt>
    <dgm:pt modelId="{0AFFDC7A-9EB0-4CF4-8B7D-64586D5F5F47}" type="pres">
      <dgm:prSet presAssocID="{AD015F1B-9F44-431B-B788-B19BFF0CB1EA}" presName="hierChild5" presStyleCnt="0"/>
      <dgm:spPr/>
    </dgm:pt>
    <dgm:pt modelId="{5AB231D1-C147-4D8F-8098-6C594790989A}" type="pres">
      <dgm:prSet presAssocID="{9FD3D833-0195-491C-8371-5F3109E7BF33}" presName="Name23" presStyleLbl="parChTrans1D4" presStyleIdx="5" presStyleCnt="10"/>
      <dgm:spPr/>
      <dgm:t>
        <a:bodyPr/>
        <a:lstStyle/>
        <a:p>
          <a:endParaRPr lang="zh-CN" altLang="en-US"/>
        </a:p>
      </dgm:t>
    </dgm:pt>
    <dgm:pt modelId="{239CF93D-30D4-4D30-84D6-A75381446E6B}" type="pres">
      <dgm:prSet presAssocID="{B0EBDFC4-68E2-4188-94CE-7BDDAF9725D2}" presName="hierRoot4" presStyleCnt="0"/>
      <dgm:spPr/>
    </dgm:pt>
    <dgm:pt modelId="{28F25FD6-7478-457B-98F1-DC095D0527EA}" type="pres">
      <dgm:prSet presAssocID="{B0EBDFC4-68E2-4188-94CE-7BDDAF9725D2}" presName="composite4" presStyleCnt="0"/>
      <dgm:spPr/>
    </dgm:pt>
    <dgm:pt modelId="{51D60C7C-31D9-41D7-94EA-1158367C4306}" type="pres">
      <dgm:prSet presAssocID="{B0EBDFC4-68E2-4188-94CE-7BDDAF9725D2}" presName="background4" presStyleLbl="node4" presStyleIdx="5" presStyleCnt="10"/>
      <dgm:spPr/>
    </dgm:pt>
    <dgm:pt modelId="{28505FFA-425F-411C-ACEE-5350ABA7B64F}" type="pres">
      <dgm:prSet presAssocID="{B0EBDFC4-68E2-4188-94CE-7BDDAF9725D2}" presName="text4" presStyleLbl="fgAcc4" presStyleIdx="5" presStyleCnt="10" custScaleX="164419" custScaleY="286135" custLinFactX="100000" custLinFactY="200000" custLinFactNeighborX="122128" custLinFactNeighborY="250123">
        <dgm:presLayoutVars>
          <dgm:chPref val="3"/>
        </dgm:presLayoutVars>
      </dgm:prSet>
      <dgm:spPr/>
      <dgm:t>
        <a:bodyPr/>
        <a:lstStyle/>
        <a:p>
          <a:endParaRPr lang="zh-CN" altLang="en-US"/>
        </a:p>
      </dgm:t>
    </dgm:pt>
    <dgm:pt modelId="{C4679425-295F-4FA7-ABE8-49DDAC721A21}" type="pres">
      <dgm:prSet presAssocID="{B0EBDFC4-68E2-4188-94CE-7BDDAF9725D2}" presName="hierChild5" presStyleCnt="0"/>
      <dgm:spPr/>
    </dgm:pt>
    <dgm:pt modelId="{B32C118A-FE4A-4AD8-B2CA-3A958EFB2B82}" type="pres">
      <dgm:prSet presAssocID="{6B4EA934-086A-4AC8-85AE-469049E85B15}" presName="Name23" presStyleLbl="parChTrans1D4" presStyleIdx="6" presStyleCnt="10"/>
      <dgm:spPr/>
      <dgm:t>
        <a:bodyPr/>
        <a:lstStyle/>
        <a:p>
          <a:endParaRPr lang="zh-CN" altLang="en-US"/>
        </a:p>
      </dgm:t>
    </dgm:pt>
    <dgm:pt modelId="{D051DA5A-3A61-476E-BD03-A73C3237C050}" type="pres">
      <dgm:prSet presAssocID="{6B8D7818-4045-4D0E-93B5-9E8F6CB7F09D}" presName="hierRoot4" presStyleCnt="0"/>
      <dgm:spPr/>
    </dgm:pt>
    <dgm:pt modelId="{077B2859-1566-4A3C-94AF-84984D5793FC}" type="pres">
      <dgm:prSet presAssocID="{6B8D7818-4045-4D0E-93B5-9E8F6CB7F09D}" presName="composite4" presStyleCnt="0"/>
      <dgm:spPr/>
    </dgm:pt>
    <dgm:pt modelId="{27BE7582-527A-4B89-95FD-1855C8AB22B5}" type="pres">
      <dgm:prSet presAssocID="{6B8D7818-4045-4D0E-93B5-9E8F6CB7F09D}" presName="background4" presStyleLbl="node4" presStyleIdx="6" presStyleCnt="10"/>
      <dgm:spPr/>
    </dgm:pt>
    <dgm:pt modelId="{54A598EE-55B5-44F8-AB67-E39C436B1342}" type="pres">
      <dgm:prSet presAssocID="{6B8D7818-4045-4D0E-93B5-9E8F6CB7F09D}" presName="text4" presStyleLbl="fgAcc4" presStyleIdx="6" presStyleCnt="10" custScaleX="284542" custScaleY="98302" custLinFactX="-24936" custLinFactY="85373" custLinFactNeighborX="-100000" custLinFactNeighborY="100000">
        <dgm:presLayoutVars>
          <dgm:chPref val="3"/>
        </dgm:presLayoutVars>
      </dgm:prSet>
      <dgm:spPr/>
      <dgm:t>
        <a:bodyPr/>
        <a:lstStyle/>
        <a:p>
          <a:endParaRPr lang="zh-CN" altLang="en-US"/>
        </a:p>
      </dgm:t>
    </dgm:pt>
    <dgm:pt modelId="{A0950BE2-9338-4F15-94A4-3CB21A1535AE}" type="pres">
      <dgm:prSet presAssocID="{6B8D7818-4045-4D0E-93B5-9E8F6CB7F09D}" presName="hierChild5" presStyleCnt="0"/>
      <dgm:spPr/>
    </dgm:pt>
    <dgm:pt modelId="{9FA1DD4D-A632-4DCA-95CB-33FC1471C894}" type="pres">
      <dgm:prSet presAssocID="{DAA94EB5-89CB-4B6E-BA10-32B3CA917E93}" presName="Name10" presStyleLbl="parChTrans1D2" presStyleIdx="1" presStyleCnt="4"/>
      <dgm:spPr/>
      <dgm:t>
        <a:bodyPr/>
        <a:lstStyle/>
        <a:p>
          <a:endParaRPr lang="zh-CN" altLang="en-US"/>
        </a:p>
      </dgm:t>
    </dgm:pt>
    <dgm:pt modelId="{56813FB7-02FF-4468-B1CB-3D11889F1489}" type="pres">
      <dgm:prSet presAssocID="{937BDC66-D30B-406B-9829-6FAA1A0EF91B}" presName="hierRoot2" presStyleCnt="0"/>
      <dgm:spPr/>
    </dgm:pt>
    <dgm:pt modelId="{7EDE8249-5F08-41B3-A3AC-D4236FE725EA}" type="pres">
      <dgm:prSet presAssocID="{937BDC66-D30B-406B-9829-6FAA1A0EF91B}" presName="composite2" presStyleCnt="0"/>
      <dgm:spPr/>
    </dgm:pt>
    <dgm:pt modelId="{C333DC00-2730-4A28-BB84-FE027FFF693A}" type="pres">
      <dgm:prSet presAssocID="{937BDC66-D30B-406B-9829-6FAA1A0EF91B}" presName="background2" presStyleLbl="node2" presStyleIdx="1" presStyleCnt="4"/>
      <dgm:spPr/>
    </dgm:pt>
    <dgm:pt modelId="{89DEC4F3-5FE4-42C2-A6DE-44AFCD3143FE}" type="pres">
      <dgm:prSet presAssocID="{937BDC66-D30B-406B-9829-6FAA1A0EF91B}" presName="text2" presStyleLbl="fgAcc2" presStyleIdx="1" presStyleCnt="4" custScaleX="260675" custScaleY="109679" custLinFactX="-37153" custLinFactY="-34733" custLinFactNeighborX="-100000" custLinFactNeighborY="-100000">
        <dgm:presLayoutVars>
          <dgm:chPref val="3"/>
        </dgm:presLayoutVars>
      </dgm:prSet>
      <dgm:spPr/>
      <dgm:t>
        <a:bodyPr/>
        <a:lstStyle/>
        <a:p>
          <a:endParaRPr lang="zh-CN" altLang="en-US"/>
        </a:p>
      </dgm:t>
    </dgm:pt>
    <dgm:pt modelId="{CF4750A7-9AD8-4EE1-A35D-3DAB3BE1BE9A}" type="pres">
      <dgm:prSet presAssocID="{937BDC66-D30B-406B-9829-6FAA1A0EF91B}" presName="hierChild3" presStyleCnt="0"/>
      <dgm:spPr/>
    </dgm:pt>
    <dgm:pt modelId="{4522D8DE-F002-4189-94E6-1CBA0584B46A}" type="pres">
      <dgm:prSet presAssocID="{AC0A77FA-B1C2-4003-B3C8-ABE54D31B85F}" presName="Name17" presStyleLbl="parChTrans1D3" presStyleIdx="1" presStyleCnt="4"/>
      <dgm:spPr/>
      <dgm:t>
        <a:bodyPr/>
        <a:lstStyle/>
        <a:p>
          <a:endParaRPr lang="zh-CN" altLang="en-US"/>
        </a:p>
      </dgm:t>
    </dgm:pt>
    <dgm:pt modelId="{DF6F53DD-3FD1-438B-A1CC-5E07E110F6F9}" type="pres">
      <dgm:prSet presAssocID="{90BA26FB-5F5B-43E0-9F3D-0E800791EBFA}" presName="hierRoot3" presStyleCnt="0"/>
      <dgm:spPr/>
    </dgm:pt>
    <dgm:pt modelId="{5EA387C5-7478-4D30-8725-E76D1C9064B3}" type="pres">
      <dgm:prSet presAssocID="{90BA26FB-5F5B-43E0-9F3D-0E800791EBFA}" presName="composite3" presStyleCnt="0"/>
      <dgm:spPr/>
    </dgm:pt>
    <dgm:pt modelId="{5C67C27E-D4EB-4E42-AA5C-5662F0ABAD7C}" type="pres">
      <dgm:prSet presAssocID="{90BA26FB-5F5B-43E0-9F3D-0E800791EBFA}" presName="background3" presStyleLbl="node3" presStyleIdx="1" presStyleCnt="4"/>
      <dgm:spPr/>
    </dgm:pt>
    <dgm:pt modelId="{CA68D95D-7F1A-4731-8439-D49CB4D328EF}" type="pres">
      <dgm:prSet presAssocID="{90BA26FB-5F5B-43E0-9F3D-0E800791EBFA}" presName="text3" presStyleLbl="fgAcc3" presStyleIdx="1" presStyleCnt="4" custScaleX="310388" custScaleY="164582" custLinFactNeighborX="-75177" custLinFactNeighborY="7474">
        <dgm:presLayoutVars>
          <dgm:chPref val="3"/>
        </dgm:presLayoutVars>
      </dgm:prSet>
      <dgm:spPr/>
      <dgm:t>
        <a:bodyPr/>
        <a:lstStyle/>
        <a:p>
          <a:endParaRPr lang="zh-CN" altLang="en-US"/>
        </a:p>
      </dgm:t>
    </dgm:pt>
    <dgm:pt modelId="{BAC63B6A-1A35-431B-B57A-1D6A6475D6E3}" type="pres">
      <dgm:prSet presAssocID="{90BA26FB-5F5B-43E0-9F3D-0E800791EBFA}" presName="hierChild4" presStyleCnt="0"/>
      <dgm:spPr/>
    </dgm:pt>
    <dgm:pt modelId="{4983493D-3EFF-46C2-BF76-324FB20C6E7F}" type="pres">
      <dgm:prSet presAssocID="{73B23D0E-2FB0-42C3-B30B-535245ADCFFE}" presName="Name23" presStyleLbl="parChTrans1D4" presStyleIdx="7" presStyleCnt="10"/>
      <dgm:spPr/>
      <dgm:t>
        <a:bodyPr/>
        <a:lstStyle/>
        <a:p>
          <a:endParaRPr lang="zh-CN" altLang="en-US"/>
        </a:p>
      </dgm:t>
    </dgm:pt>
    <dgm:pt modelId="{B38DE07E-C1BF-4E93-A7F6-C17FC6EF754A}" type="pres">
      <dgm:prSet presAssocID="{0756B42B-00C6-45F5-9961-397F0836BEAE}" presName="hierRoot4" presStyleCnt="0"/>
      <dgm:spPr/>
    </dgm:pt>
    <dgm:pt modelId="{E92CBD34-8258-42E6-AB96-3640A361C130}" type="pres">
      <dgm:prSet presAssocID="{0756B42B-00C6-45F5-9961-397F0836BEAE}" presName="composite4" presStyleCnt="0"/>
      <dgm:spPr/>
    </dgm:pt>
    <dgm:pt modelId="{D839831B-D7EC-45F4-B917-6C9355EA47DF}" type="pres">
      <dgm:prSet presAssocID="{0756B42B-00C6-45F5-9961-397F0836BEAE}" presName="background4" presStyleLbl="node4" presStyleIdx="7" presStyleCnt="10"/>
      <dgm:spPr/>
    </dgm:pt>
    <dgm:pt modelId="{7BAADEC0-19CF-4D18-9596-D5608732219F}" type="pres">
      <dgm:prSet presAssocID="{0756B42B-00C6-45F5-9961-397F0836BEAE}" presName="text4" presStyleLbl="fgAcc4" presStyleIdx="7" presStyleCnt="10" custScaleX="210425" custScaleY="183125" custLinFactX="-32968" custLinFactY="100000" custLinFactNeighborX="-100000" custLinFactNeighborY="186535">
        <dgm:presLayoutVars>
          <dgm:chPref val="3"/>
        </dgm:presLayoutVars>
      </dgm:prSet>
      <dgm:spPr/>
      <dgm:t>
        <a:bodyPr/>
        <a:lstStyle/>
        <a:p>
          <a:endParaRPr lang="zh-CN" altLang="en-US"/>
        </a:p>
      </dgm:t>
    </dgm:pt>
    <dgm:pt modelId="{8B68D667-1737-4863-8A27-18B0B54361A1}" type="pres">
      <dgm:prSet presAssocID="{0756B42B-00C6-45F5-9961-397F0836BEAE}" presName="hierChild5" presStyleCnt="0"/>
      <dgm:spPr/>
    </dgm:pt>
    <dgm:pt modelId="{691854A5-0699-4B96-A93F-BB6CF5FA3BBC}" type="pres">
      <dgm:prSet presAssocID="{6C42951E-F252-4AB0-ACEA-CEFBD21F3A77}" presName="Name23" presStyleLbl="parChTrans1D4" presStyleIdx="8" presStyleCnt="10"/>
      <dgm:spPr/>
      <dgm:t>
        <a:bodyPr/>
        <a:lstStyle/>
        <a:p>
          <a:endParaRPr lang="zh-CN" altLang="en-US"/>
        </a:p>
      </dgm:t>
    </dgm:pt>
    <dgm:pt modelId="{694731FC-CD23-45C2-9C96-FF338F23438B}" type="pres">
      <dgm:prSet presAssocID="{F9653946-F61D-446A-BE03-19CAC943E030}" presName="hierRoot4" presStyleCnt="0"/>
      <dgm:spPr/>
    </dgm:pt>
    <dgm:pt modelId="{55C0E04E-9503-4E5B-B9BB-E35FB7FF87A1}" type="pres">
      <dgm:prSet presAssocID="{F9653946-F61D-446A-BE03-19CAC943E030}" presName="composite4" presStyleCnt="0"/>
      <dgm:spPr/>
    </dgm:pt>
    <dgm:pt modelId="{31B59675-7A8A-405D-A1A0-90BE89FF3421}" type="pres">
      <dgm:prSet presAssocID="{F9653946-F61D-446A-BE03-19CAC943E030}" presName="background4" presStyleLbl="node4" presStyleIdx="8" presStyleCnt="10"/>
      <dgm:spPr/>
    </dgm:pt>
    <dgm:pt modelId="{D2EE1D66-794D-4F3F-925E-A2AE45030EB2}" type="pres">
      <dgm:prSet presAssocID="{F9653946-F61D-446A-BE03-19CAC943E030}" presName="text4" presStyleLbl="fgAcc4" presStyleIdx="8" presStyleCnt="10" custScaleX="236984" custScaleY="163780" custLinFactY="100000" custLinFactNeighborX="-17671" custLinFactNeighborY="186535">
        <dgm:presLayoutVars>
          <dgm:chPref val="3"/>
        </dgm:presLayoutVars>
      </dgm:prSet>
      <dgm:spPr/>
      <dgm:t>
        <a:bodyPr/>
        <a:lstStyle/>
        <a:p>
          <a:endParaRPr lang="zh-CN" altLang="en-US"/>
        </a:p>
      </dgm:t>
    </dgm:pt>
    <dgm:pt modelId="{296ED4D7-3534-4FCD-B942-8567675C158B}" type="pres">
      <dgm:prSet presAssocID="{F9653946-F61D-446A-BE03-19CAC943E030}" presName="hierChild5" presStyleCnt="0"/>
      <dgm:spPr/>
    </dgm:pt>
    <dgm:pt modelId="{C97785C4-7875-489E-9042-156367F76C9B}" type="pres">
      <dgm:prSet presAssocID="{C77A0DDE-25B2-4646-A04F-8ABFFC0C3025}" presName="Name10" presStyleLbl="parChTrans1D2" presStyleIdx="2" presStyleCnt="4"/>
      <dgm:spPr/>
      <dgm:t>
        <a:bodyPr/>
        <a:lstStyle/>
        <a:p>
          <a:endParaRPr lang="zh-CN" altLang="en-US"/>
        </a:p>
      </dgm:t>
    </dgm:pt>
    <dgm:pt modelId="{558054FB-06EA-4C2C-BD3F-391F81B0BACB}" type="pres">
      <dgm:prSet presAssocID="{7786BC81-D260-426F-A097-A019BE16E943}" presName="hierRoot2" presStyleCnt="0"/>
      <dgm:spPr/>
    </dgm:pt>
    <dgm:pt modelId="{F2523CC7-1F5D-4B4A-A450-CC792E78CB73}" type="pres">
      <dgm:prSet presAssocID="{7786BC81-D260-426F-A097-A019BE16E943}" presName="composite2" presStyleCnt="0"/>
      <dgm:spPr/>
    </dgm:pt>
    <dgm:pt modelId="{FEAC4E19-2020-4BFF-81BF-DB218C82E0B1}" type="pres">
      <dgm:prSet presAssocID="{7786BC81-D260-426F-A097-A019BE16E943}" presName="background2" presStyleLbl="node2" presStyleIdx="2" presStyleCnt="4"/>
      <dgm:spPr/>
    </dgm:pt>
    <dgm:pt modelId="{AAFB9FA5-00F4-460B-BB65-DEC4FBB269FF}" type="pres">
      <dgm:prSet presAssocID="{7786BC81-D260-426F-A097-A019BE16E943}" presName="text2" presStyleLbl="fgAcc2" presStyleIdx="2" presStyleCnt="4" custScaleX="236930" custScaleY="157530" custLinFactX="-13393" custLinFactY="-34733" custLinFactNeighborX="-100000" custLinFactNeighborY="-100000">
        <dgm:presLayoutVars>
          <dgm:chPref val="3"/>
        </dgm:presLayoutVars>
      </dgm:prSet>
      <dgm:spPr/>
      <dgm:t>
        <a:bodyPr/>
        <a:lstStyle/>
        <a:p>
          <a:endParaRPr lang="zh-CN" altLang="en-US"/>
        </a:p>
      </dgm:t>
    </dgm:pt>
    <dgm:pt modelId="{FB5866A4-1C32-49F5-A056-A5559A6403C9}" type="pres">
      <dgm:prSet presAssocID="{7786BC81-D260-426F-A097-A019BE16E943}" presName="hierChild3" presStyleCnt="0"/>
      <dgm:spPr/>
    </dgm:pt>
    <dgm:pt modelId="{03766769-8F2F-4FC4-AE14-147DD0E9EE13}" type="pres">
      <dgm:prSet presAssocID="{52F1E7A7-ADE6-4A9D-8DBA-477A2EF1BEA3}" presName="Name17" presStyleLbl="parChTrans1D3" presStyleIdx="2" presStyleCnt="4"/>
      <dgm:spPr/>
      <dgm:t>
        <a:bodyPr/>
        <a:lstStyle/>
        <a:p>
          <a:endParaRPr lang="zh-CN" altLang="en-US"/>
        </a:p>
      </dgm:t>
    </dgm:pt>
    <dgm:pt modelId="{469DCEB2-29B5-4EA7-B0E2-097D7E8FD62A}" type="pres">
      <dgm:prSet presAssocID="{C644EC93-A654-4015-B7C0-C3E50AEDF548}" presName="hierRoot3" presStyleCnt="0"/>
      <dgm:spPr/>
    </dgm:pt>
    <dgm:pt modelId="{DECFDD7B-1AEC-47FE-A54A-D2652E0F63F9}" type="pres">
      <dgm:prSet presAssocID="{C644EC93-A654-4015-B7C0-C3E50AEDF548}" presName="composite3" presStyleCnt="0"/>
      <dgm:spPr/>
    </dgm:pt>
    <dgm:pt modelId="{61C6BEC0-42E4-44A5-BF94-970E8A734BB0}" type="pres">
      <dgm:prSet presAssocID="{C644EC93-A654-4015-B7C0-C3E50AEDF548}" presName="background3" presStyleLbl="node3" presStyleIdx="2" presStyleCnt="4"/>
      <dgm:spPr>
        <a:solidFill>
          <a:srgbClr val="FF0000"/>
        </a:solidFill>
      </dgm:spPr>
    </dgm:pt>
    <dgm:pt modelId="{A9BBBB7F-D59F-436A-806F-08AF86EDDF0F}" type="pres">
      <dgm:prSet presAssocID="{C644EC93-A654-4015-B7C0-C3E50AEDF548}" presName="text3" presStyleLbl="fgAcc3" presStyleIdx="2" presStyleCnt="4" custScaleX="349490" custScaleY="285416" custLinFactNeighborX="-68849" custLinFactNeighborY="15678">
        <dgm:presLayoutVars>
          <dgm:chPref val="3"/>
        </dgm:presLayoutVars>
      </dgm:prSet>
      <dgm:spPr/>
      <dgm:t>
        <a:bodyPr/>
        <a:lstStyle/>
        <a:p>
          <a:endParaRPr lang="zh-CN" altLang="en-US"/>
        </a:p>
      </dgm:t>
    </dgm:pt>
    <dgm:pt modelId="{B7FB8FC7-F659-43C2-8632-C45673543BF7}" type="pres">
      <dgm:prSet presAssocID="{C644EC93-A654-4015-B7C0-C3E50AEDF548}" presName="hierChild4" presStyleCnt="0"/>
      <dgm:spPr/>
    </dgm:pt>
    <dgm:pt modelId="{2C790533-C6FD-4073-86F2-D23A2105F4CE}" type="pres">
      <dgm:prSet presAssocID="{AC0FE00E-C33F-4D52-B32F-4BF60A27EEAA}" presName="Name23" presStyleLbl="parChTrans1D4" presStyleIdx="9" presStyleCnt="10"/>
      <dgm:spPr/>
      <dgm:t>
        <a:bodyPr/>
        <a:lstStyle/>
        <a:p>
          <a:endParaRPr lang="zh-CN" altLang="en-US"/>
        </a:p>
      </dgm:t>
    </dgm:pt>
    <dgm:pt modelId="{0750C1BD-5319-4A91-B118-E8553455CB04}" type="pres">
      <dgm:prSet presAssocID="{741323B4-977F-4338-8D3C-0D3347125FF0}" presName="hierRoot4" presStyleCnt="0"/>
      <dgm:spPr/>
    </dgm:pt>
    <dgm:pt modelId="{E983CEB9-82DD-442C-8C63-E04C22DBA11A}" type="pres">
      <dgm:prSet presAssocID="{741323B4-977F-4338-8D3C-0D3347125FF0}" presName="composite4" presStyleCnt="0"/>
      <dgm:spPr/>
    </dgm:pt>
    <dgm:pt modelId="{B4C365B3-D315-456E-9FFD-B8A2B767240F}" type="pres">
      <dgm:prSet presAssocID="{741323B4-977F-4338-8D3C-0D3347125FF0}" presName="background4" presStyleLbl="node4" presStyleIdx="9" presStyleCnt="10"/>
      <dgm:spPr/>
    </dgm:pt>
    <dgm:pt modelId="{363C927B-2E72-497F-85BD-55AE39E45807}" type="pres">
      <dgm:prSet presAssocID="{741323B4-977F-4338-8D3C-0D3347125FF0}" presName="text4" presStyleLbl="fgAcc4" presStyleIdx="9" presStyleCnt="10" custScaleX="308590" custScaleY="419137" custLinFactY="100000" custLinFactNeighborX="-55667" custLinFactNeighborY="196615">
        <dgm:presLayoutVars>
          <dgm:chPref val="3"/>
        </dgm:presLayoutVars>
      </dgm:prSet>
      <dgm:spPr/>
      <dgm:t>
        <a:bodyPr/>
        <a:lstStyle/>
        <a:p>
          <a:endParaRPr lang="zh-CN" altLang="en-US"/>
        </a:p>
      </dgm:t>
    </dgm:pt>
    <dgm:pt modelId="{B74439AA-6BF5-43EF-BA9E-5BB1CC89692A}" type="pres">
      <dgm:prSet presAssocID="{741323B4-977F-4338-8D3C-0D3347125FF0}" presName="hierChild5" presStyleCnt="0"/>
      <dgm:spPr/>
    </dgm:pt>
    <dgm:pt modelId="{B8E04FB9-11AC-4BC9-9AFC-0D619AE8A7AF}" type="pres">
      <dgm:prSet presAssocID="{F21BDE45-5802-49E1-AD39-2C3867CFFBB5}" presName="Name10" presStyleLbl="parChTrans1D2" presStyleIdx="3" presStyleCnt="4"/>
      <dgm:spPr/>
      <dgm:t>
        <a:bodyPr/>
        <a:lstStyle/>
        <a:p>
          <a:endParaRPr lang="zh-CN" altLang="en-US"/>
        </a:p>
      </dgm:t>
    </dgm:pt>
    <dgm:pt modelId="{DDD5C0BB-8E59-4CE8-8048-7B381F8B319B}" type="pres">
      <dgm:prSet presAssocID="{E38B4B51-3741-46A6-A08F-1DA1533B4BF9}" presName="hierRoot2" presStyleCnt="0"/>
      <dgm:spPr/>
    </dgm:pt>
    <dgm:pt modelId="{7BF5C5B7-C4D8-4AF1-91C2-694AC4B4BC02}" type="pres">
      <dgm:prSet presAssocID="{E38B4B51-3741-46A6-A08F-1DA1533B4BF9}" presName="composite2" presStyleCnt="0"/>
      <dgm:spPr/>
    </dgm:pt>
    <dgm:pt modelId="{73F33760-CD93-42B8-8AB7-C8CA10B84013}" type="pres">
      <dgm:prSet presAssocID="{E38B4B51-3741-46A6-A08F-1DA1533B4BF9}" presName="background2" presStyleLbl="node2" presStyleIdx="3" presStyleCnt="4"/>
      <dgm:spPr/>
    </dgm:pt>
    <dgm:pt modelId="{30A4860E-E9F1-4F93-AA26-222E7CE3FEB2}" type="pres">
      <dgm:prSet presAssocID="{E38B4B51-3741-46A6-A08F-1DA1533B4BF9}" presName="text2" presStyleLbl="fgAcc2" presStyleIdx="3" presStyleCnt="4" custScaleX="285732" custScaleY="123731" custLinFactY="-32563" custLinFactNeighborX="-7160" custLinFactNeighborY="-100000">
        <dgm:presLayoutVars>
          <dgm:chPref val="3"/>
        </dgm:presLayoutVars>
      </dgm:prSet>
      <dgm:spPr/>
      <dgm:t>
        <a:bodyPr/>
        <a:lstStyle/>
        <a:p>
          <a:endParaRPr lang="zh-CN" altLang="en-US"/>
        </a:p>
      </dgm:t>
    </dgm:pt>
    <dgm:pt modelId="{B7956B16-075B-43FA-8CB2-3F5C0105B8B1}" type="pres">
      <dgm:prSet presAssocID="{E38B4B51-3741-46A6-A08F-1DA1533B4BF9}" presName="hierChild3" presStyleCnt="0"/>
      <dgm:spPr/>
    </dgm:pt>
    <dgm:pt modelId="{0E4AAA41-C450-4587-B74F-32E1E0FEA0D4}" type="pres">
      <dgm:prSet presAssocID="{23F7733D-19E5-4686-9A9E-9D34EF9C6976}" presName="Name17" presStyleLbl="parChTrans1D3" presStyleIdx="3" presStyleCnt="4"/>
      <dgm:spPr/>
      <dgm:t>
        <a:bodyPr/>
        <a:lstStyle/>
        <a:p>
          <a:endParaRPr lang="zh-CN" altLang="en-US"/>
        </a:p>
      </dgm:t>
    </dgm:pt>
    <dgm:pt modelId="{900A225A-63ED-4DBE-9E71-4EEFA16105CF}" type="pres">
      <dgm:prSet presAssocID="{EE15386B-DC41-4F59-A56B-56E1AE838D04}" presName="hierRoot3" presStyleCnt="0"/>
      <dgm:spPr/>
    </dgm:pt>
    <dgm:pt modelId="{C7C70DD5-4CFF-4BF4-AE3B-487E3C6BF68D}" type="pres">
      <dgm:prSet presAssocID="{EE15386B-DC41-4F59-A56B-56E1AE838D04}" presName="composite3" presStyleCnt="0"/>
      <dgm:spPr/>
    </dgm:pt>
    <dgm:pt modelId="{5A570C5E-550D-4925-BBCC-6BD23F6A6CFF}" type="pres">
      <dgm:prSet presAssocID="{EE15386B-DC41-4F59-A56B-56E1AE838D04}" presName="background3" presStyleLbl="node3" presStyleIdx="3" presStyleCnt="4"/>
      <dgm:spPr/>
    </dgm:pt>
    <dgm:pt modelId="{38DD5F40-15EF-44E1-81DE-4B1D188EB150}" type="pres">
      <dgm:prSet presAssocID="{EE15386B-DC41-4F59-A56B-56E1AE838D04}" presName="text3" presStyleLbl="fgAcc3" presStyleIdx="3" presStyleCnt="4" custScaleX="207661" custScaleY="763696" custLinFactY="65289" custLinFactNeighborX="2496" custLinFactNeighborY="100000">
        <dgm:presLayoutVars>
          <dgm:chPref val="3"/>
        </dgm:presLayoutVars>
      </dgm:prSet>
      <dgm:spPr/>
      <dgm:t>
        <a:bodyPr/>
        <a:lstStyle/>
        <a:p>
          <a:endParaRPr lang="zh-CN" altLang="en-US"/>
        </a:p>
      </dgm:t>
    </dgm:pt>
    <dgm:pt modelId="{36E26208-1149-4201-AEA3-FA269C6F88A2}" type="pres">
      <dgm:prSet presAssocID="{EE15386B-DC41-4F59-A56B-56E1AE838D04}" presName="hierChild4" presStyleCnt="0"/>
      <dgm:spPr/>
    </dgm:pt>
  </dgm:ptLst>
  <dgm:cxnLst>
    <dgm:cxn modelId="{B6CDB437-3FA1-40D4-A262-872EF4BD1F34}" type="presOf" srcId="{C77A0DDE-25B2-4646-A04F-8ABFFC0C3025}" destId="{C97785C4-7875-489E-9042-156367F76C9B}" srcOrd="0" destOrd="0" presId="urn:microsoft.com/office/officeart/2005/8/layout/hierarchy1"/>
    <dgm:cxn modelId="{B3E8173D-4AE4-4BA9-9A1D-BD396277B2E7}" type="presOf" srcId="{E607692A-6FC0-45E9-AC03-D2E2C905E54C}" destId="{829A8170-606F-4F2A-9FCB-DF0155BAFCF8}" srcOrd="0" destOrd="0" presId="urn:microsoft.com/office/officeart/2005/8/layout/hierarchy1"/>
    <dgm:cxn modelId="{8C087836-00FC-4685-B08E-5979E130547F}" srcId="{E38B4B51-3741-46A6-A08F-1DA1533B4BF9}" destId="{EE15386B-DC41-4F59-A56B-56E1AE838D04}" srcOrd="0" destOrd="0" parTransId="{23F7733D-19E5-4686-9A9E-9D34EF9C6976}" sibTransId="{224DAE8F-BE27-4F50-B725-81C5E1B7257F}"/>
    <dgm:cxn modelId="{471596B3-3EC9-480A-82B6-BDFA7FC5E242}" srcId="{7786BC81-D260-426F-A097-A019BE16E943}" destId="{C644EC93-A654-4015-B7C0-C3E50AEDF548}" srcOrd="0" destOrd="0" parTransId="{52F1E7A7-ADE6-4A9D-8DBA-477A2EF1BEA3}" sibTransId="{C5235518-EABB-44E0-8773-751F0787DF80}"/>
    <dgm:cxn modelId="{E43949AD-904A-4AE1-9197-9BE7D76EE420}" type="presOf" srcId="{820F09D8-9CEF-4E1A-A8FC-1EDC979CE445}" destId="{D2754DA1-7389-4B51-8B53-DC69B08C58B8}" srcOrd="0" destOrd="0" presId="urn:microsoft.com/office/officeart/2005/8/layout/hierarchy1"/>
    <dgm:cxn modelId="{F5305F0E-3FCA-4DDF-B877-F41B57788646}" type="presOf" srcId="{AD015F1B-9F44-431B-B788-B19BFF0CB1EA}" destId="{F886D2D8-83BB-44B8-B2C4-93832078308A}" srcOrd="0" destOrd="0" presId="urn:microsoft.com/office/officeart/2005/8/layout/hierarchy1"/>
    <dgm:cxn modelId="{5FFA75A0-24B1-4403-BAF9-475861E7634D}" type="presOf" srcId="{A300C7FB-573E-42C4-9164-5341128524AF}" destId="{D77A98C4-13BB-48A8-B2A7-385CC1E375D2}" srcOrd="0" destOrd="0" presId="urn:microsoft.com/office/officeart/2005/8/layout/hierarchy1"/>
    <dgm:cxn modelId="{85BF2B06-AD06-4B83-A0EA-D8ED07D33426}" type="presOf" srcId="{686A8B1A-6D7E-4B86-87B8-604EE5B51DAE}" destId="{818D20CD-F464-4E61-9389-68C518739AF2}" srcOrd="0" destOrd="0" presId="urn:microsoft.com/office/officeart/2005/8/layout/hierarchy1"/>
    <dgm:cxn modelId="{DAD8CE58-53DC-47AE-BAB1-5FB11A17BE6B}" type="presOf" srcId="{937BDC66-D30B-406B-9829-6FAA1A0EF91B}" destId="{89DEC4F3-5FE4-42C2-A6DE-44AFCD3143FE}" srcOrd="0" destOrd="0" presId="urn:microsoft.com/office/officeart/2005/8/layout/hierarchy1"/>
    <dgm:cxn modelId="{4B1FF743-5432-438E-93AA-F860FDCC2289}" type="presOf" srcId="{F21BDE45-5802-49E1-AD39-2C3867CFFBB5}" destId="{B8E04FB9-11AC-4BC9-9AFC-0D619AE8A7AF}" srcOrd="0" destOrd="0" presId="urn:microsoft.com/office/officeart/2005/8/layout/hierarchy1"/>
    <dgm:cxn modelId="{9F592CE7-209D-4BAB-9586-CE3B3D3ECF97}" srcId="{B7C0AC94-ABAA-4D31-A14D-F376158E3589}" destId="{7786BC81-D260-426F-A097-A019BE16E943}" srcOrd="2" destOrd="0" parTransId="{C77A0DDE-25B2-4646-A04F-8ABFFC0C3025}" sibTransId="{19B4386A-43EC-455A-BDF0-ED0223E7458C}"/>
    <dgm:cxn modelId="{5A432E34-C5CA-43D4-A083-84495B735259}" type="presOf" srcId="{B7C0AC94-ABAA-4D31-A14D-F376158E3589}" destId="{5F472E8D-97A5-4E28-B214-95AF5E5972DA}" srcOrd="0" destOrd="0" presId="urn:microsoft.com/office/officeart/2005/8/layout/hierarchy1"/>
    <dgm:cxn modelId="{F348DE6F-6144-4FC3-9AF6-33DCDE8AC563}" type="presOf" srcId="{6B8D7818-4045-4D0E-93B5-9E8F6CB7F09D}" destId="{54A598EE-55B5-44F8-AB67-E39C436B1342}" srcOrd="0" destOrd="0" presId="urn:microsoft.com/office/officeart/2005/8/layout/hierarchy1"/>
    <dgm:cxn modelId="{AEF9DC6A-1D65-4DC4-BFC6-E3647567B93D}" type="presOf" srcId="{B00752DB-E41D-441C-A12B-8D957D4FF609}" destId="{E5D966F3-BF35-4A85-A2B7-24321102FCC6}" srcOrd="0" destOrd="0" presId="urn:microsoft.com/office/officeart/2005/8/layout/hierarchy1"/>
    <dgm:cxn modelId="{F6B0111B-0579-4A12-9B31-FEA5963A6205}" srcId="{B7C0AC94-ABAA-4D31-A14D-F376158E3589}" destId="{820F09D8-9CEF-4E1A-A8FC-1EDC979CE445}" srcOrd="0" destOrd="0" parTransId="{550220CF-C936-47CC-8C02-D7FC585EE439}" sibTransId="{1250F196-4837-4B78-80CB-4430D3F98F20}"/>
    <dgm:cxn modelId="{AB156EFF-E433-446F-8438-1FC9A61D52F2}" type="presOf" srcId="{79C2F0DE-F97A-4D2F-964A-C249E4B548BE}" destId="{A11C20CB-1290-4C7F-8660-1F9F13243D85}" srcOrd="0" destOrd="0" presId="urn:microsoft.com/office/officeart/2005/8/layout/hierarchy1"/>
    <dgm:cxn modelId="{5433A8A6-07CF-4D2C-A309-FD0FEF9A8E4A}" type="presOf" srcId="{52F1E7A7-ADE6-4A9D-8DBA-477A2EF1BEA3}" destId="{03766769-8F2F-4FC4-AE14-147DD0E9EE13}" srcOrd="0" destOrd="0" presId="urn:microsoft.com/office/officeart/2005/8/layout/hierarchy1"/>
    <dgm:cxn modelId="{BC029A6A-59EE-4D1D-A22B-AEB70C5522BB}" srcId="{B7C0AC94-ABAA-4D31-A14D-F376158E3589}" destId="{937BDC66-D30B-406B-9829-6FAA1A0EF91B}" srcOrd="1" destOrd="0" parTransId="{DAA94EB5-89CB-4B6E-BA10-32B3CA917E93}" sibTransId="{D49E3B5C-46F2-4856-B714-A987B7F2EAF3}"/>
    <dgm:cxn modelId="{61D22773-14AA-4BE2-9C69-49F7BF8BE95F}" srcId="{B7C0AC94-ABAA-4D31-A14D-F376158E3589}" destId="{E38B4B51-3741-46A6-A08F-1DA1533B4BF9}" srcOrd="3" destOrd="0" parTransId="{F21BDE45-5802-49E1-AD39-2C3867CFFBB5}" sibTransId="{88477ED0-6460-4C61-AF1B-C04C7EA59622}"/>
    <dgm:cxn modelId="{44C6ED9A-F27D-49CF-BA9C-8F3DAF0EB13F}" srcId="{1DA0B180-52EA-4D8E-B2EE-3388FFE479B1}" destId="{F8B53EA7-BB63-431D-81AD-85343983A2B1}" srcOrd="0" destOrd="0" parTransId="{686A8B1A-6D7E-4B86-87B8-604EE5B51DAE}" sibTransId="{625C7351-6EE4-4CBF-A35D-24AD742DF02E}"/>
    <dgm:cxn modelId="{F2E89A51-035D-4A9E-9539-C8A04F4CC9D8}" type="presOf" srcId="{AC0FE00E-C33F-4D52-B32F-4BF60A27EEAA}" destId="{2C790533-C6FD-4073-86F2-D23A2105F4CE}" srcOrd="0" destOrd="0" presId="urn:microsoft.com/office/officeart/2005/8/layout/hierarchy1"/>
    <dgm:cxn modelId="{6F882602-D114-4E4F-B917-C60306F6E41C}" type="presOf" srcId="{6B4EA934-086A-4AC8-85AE-469049E85B15}" destId="{B32C118A-FE4A-4AD8-B2CA-3A958EFB2B82}" srcOrd="0" destOrd="0" presId="urn:microsoft.com/office/officeart/2005/8/layout/hierarchy1"/>
    <dgm:cxn modelId="{A3E838BF-3798-41AB-9B52-6F35795B456D}" type="presOf" srcId="{6C42951E-F252-4AB0-ACEA-CEFBD21F3A77}" destId="{691854A5-0699-4B96-A93F-BB6CF5FA3BBC}" srcOrd="0" destOrd="0" presId="urn:microsoft.com/office/officeart/2005/8/layout/hierarchy1"/>
    <dgm:cxn modelId="{2E3EDB1B-DDC4-4579-9B4B-992BCEF7B7ED}" type="presOf" srcId="{9C581571-49E6-40FF-88DF-A3CF9FC68D38}" destId="{622AD14C-657F-4CE0-A83E-DE89704F038C}" srcOrd="0" destOrd="0" presId="urn:microsoft.com/office/officeart/2005/8/layout/hierarchy1"/>
    <dgm:cxn modelId="{43BEA01A-287C-4140-B602-49FA81AD421F}" srcId="{F8B53EA7-BB63-431D-81AD-85343983A2B1}" destId="{03487D68-34EB-4282-A102-1E3F892D7142}" srcOrd="0" destOrd="0" parTransId="{9C581571-49E6-40FF-88DF-A3CF9FC68D38}" sibTransId="{2F45D7A4-7B17-4101-BE8C-AF806E445516}"/>
    <dgm:cxn modelId="{EDC295CD-6769-46EB-B94C-890E6F016275}" srcId="{1DA0B180-52EA-4D8E-B2EE-3388FFE479B1}" destId="{6B8D7818-4045-4D0E-93B5-9E8F6CB7F09D}" srcOrd="1" destOrd="0" parTransId="{6B4EA934-086A-4AC8-85AE-469049E85B15}" sibTransId="{71F3C8C5-BBC9-418C-AA5F-10D6B10FCD46}"/>
    <dgm:cxn modelId="{1430F189-AEB9-4964-80F1-705E12C6A808}" srcId="{F8B53EA7-BB63-431D-81AD-85343983A2B1}" destId="{79C2F0DE-F97A-4D2F-964A-C249E4B548BE}" srcOrd="1" destOrd="0" parTransId="{A300C7FB-573E-42C4-9164-5341128524AF}" sibTransId="{6A1167F1-AA64-448C-9088-74900D429901}"/>
    <dgm:cxn modelId="{88E09571-7066-44A1-ADEB-34F0AA64E438}" type="presOf" srcId="{03487D68-34EB-4282-A102-1E3F892D7142}" destId="{583E8594-2124-4102-B96D-F9EACE77AB71}" srcOrd="0" destOrd="0" presId="urn:microsoft.com/office/officeart/2005/8/layout/hierarchy1"/>
    <dgm:cxn modelId="{84379FC1-35A5-469C-AEA7-ED26D37F82F9}" type="presOf" srcId="{73B23D0E-2FB0-42C3-B30B-535245ADCFFE}" destId="{4983493D-3EFF-46C2-BF76-324FB20C6E7F}" srcOrd="0" destOrd="0" presId="urn:microsoft.com/office/officeart/2005/8/layout/hierarchy1"/>
    <dgm:cxn modelId="{7579A2A6-9BE1-43AF-884A-10D858508172}" srcId="{90BA26FB-5F5B-43E0-9F3D-0E800791EBFA}" destId="{0756B42B-00C6-45F5-9961-397F0836BEAE}" srcOrd="0" destOrd="0" parTransId="{73B23D0E-2FB0-42C3-B30B-535245ADCFFE}" sibTransId="{F3F91C3E-5573-4686-9A64-8D8E1542625C}"/>
    <dgm:cxn modelId="{23B5A695-69ED-4631-99FB-133BB0E927AB}" type="presOf" srcId="{741323B4-977F-4338-8D3C-0D3347125FF0}" destId="{363C927B-2E72-497F-85BD-55AE39E45807}" srcOrd="0" destOrd="0" presId="urn:microsoft.com/office/officeart/2005/8/layout/hierarchy1"/>
    <dgm:cxn modelId="{2B184158-0314-4DCD-AC4E-26FBD24BEBF5}" srcId="{90BA26FB-5F5B-43E0-9F3D-0E800791EBFA}" destId="{F9653946-F61D-446A-BE03-19CAC943E030}" srcOrd="1" destOrd="0" parTransId="{6C42951E-F252-4AB0-ACEA-CEFBD21F3A77}" sibTransId="{30ED5CA6-54A2-4CA4-B486-B2D9B4280D99}"/>
    <dgm:cxn modelId="{778FFA0C-7296-4F1B-BD15-EE723F22AAB8}" type="presOf" srcId="{1181134D-430D-4A3C-94E3-09A9D83992DF}" destId="{4D01939F-DDB9-47E4-9675-267AD52EF418}" srcOrd="0" destOrd="0" presId="urn:microsoft.com/office/officeart/2005/8/layout/hierarchy1"/>
    <dgm:cxn modelId="{0F51ECCD-E86C-41F4-B5F0-8DA2423D0DBC}" type="presOf" srcId="{EE15386B-DC41-4F59-A56B-56E1AE838D04}" destId="{38DD5F40-15EF-44E1-81DE-4B1D188EB150}" srcOrd="0" destOrd="0" presId="urn:microsoft.com/office/officeart/2005/8/layout/hierarchy1"/>
    <dgm:cxn modelId="{58C72A21-8FCC-4645-B4FC-FAE2C1A9AD77}" type="presOf" srcId="{7786BC81-D260-426F-A097-A019BE16E943}" destId="{AAFB9FA5-00F4-460B-BB65-DEC4FBB269FF}" srcOrd="0" destOrd="0" presId="urn:microsoft.com/office/officeart/2005/8/layout/hierarchy1"/>
    <dgm:cxn modelId="{A39DA573-2FC4-4B0C-ACB6-B281D280C044}" srcId="{C644EC93-A654-4015-B7C0-C3E50AEDF548}" destId="{741323B4-977F-4338-8D3C-0D3347125FF0}" srcOrd="0" destOrd="0" parTransId="{AC0FE00E-C33F-4D52-B32F-4BF60A27EEAA}" sibTransId="{38693C5B-85C8-4E04-9385-8F86EA32326B}"/>
    <dgm:cxn modelId="{54EC19F2-FC37-47AC-ABBF-B26E60CC9914}" srcId="{F8B53EA7-BB63-431D-81AD-85343983A2B1}" destId="{1181134D-430D-4A3C-94E3-09A9D83992DF}" srcOrd="2" destOrd="0" parTransId="{B00752DB-E41D-441C-A12B-8D957D4FF609}" sibTransId="{42635FAD-0650-4D6C-944F-838BC7091FBE}"/>
    <dgm:cxn modelId="{94969301-ED56-4C5B-8736-14627B4953F5}" type="presOf" srcId="{550220CF-C936-47CC-8C02-D7FC585EE439}" destId="{07C68CF9-6700-4CDF-B22C-1246341522CC}" srcOrd="0" destOrd="0" presId="urn:microsoft.com/office/officeart/2005/8/layout/hierarchy1"/>
    <dgm:cxn modelId="{683056B8-0320-42E7-A74F-CAC1E8C936F5}" type="presOf" srcId="{F9653946-F61D-446A-BE03-19CAC943E030}" destId="{D2EE1D66-794D-4F3F-925E-A2AE45030EB2}" srcOrd="0" destOrd="0" presId="urn:microsoft.com/office/officeart/2005/8/layout/hierarchy1"/>
    <dgm:cxn modelId="{8572D665-FC3C-4A0B-BC52-994CE687C40A}" type="presOf" srcId="{23F7733D-19E5-4686-9A9E-9D34EF9C6976}" destId="{0E4AAA41-C450-4587-B74F-32E1E0FEA0D4}" srcOrd="0" destOrd="0" presId="urn:microsoft.com/office/officeart/2005/8/layout/hierarchy1"/>
    <dgm:cxn modelId="{44D16CC6-BF4A-46DE-A03F-5A709D83732B}" srcId="{201A8411-0938-4A2C-97C2-0B001813406A}" destId="{B7C0AC94-ABAA-4D31-A14D-F376158E3589}" srcOrd="0" destOrd="0" parTransId="{7C0B5E80-D8A9-4802-9AEB-2A7B8D5ECFAD}" sibTransId="{7F9A1DF9-0B23-4561-883C-A03CE5F85DF1}"/>
    <dgm:cxn modelId="{AAC829AA-C955-4A58-9779-3A40E441FFC5}" type="presOf" srcId="{9FD3D833-0195-491C-8371-5F3109E7BF33}" destId="{5AB231D1-C147-4D8F-8098-6C594790989A}" srcOrd="0" destOrd="0" presId="urn:microsoft.com/office/officeart/2005/8/layout/hierarchy1"/>
    <dgm:cxn modelId="{87E423EE-635D-4186-84A7-2D6B92661FB1}" type="presOf" srcId="{201A8411-0938-4A2C-97C2-0B001813406A}" destId="{8F89A820-B01A-412D-8228-C5625A7BCC03}" srcOrd="0" destOrd="0" presId="urn:microsoft.com/office/officeart/2005/8/layout/hierarchy1"/>
    <dgm:cxn modelId="{6703045A-E238-4A58-83D3-521E4BA57FA1}" type="presOf" srcId="{AC0A77FA-B1C2-4003-B3C8-ABE54D31B85F}" destId="{4522D8DE-F002-4189-94E6-1CBA0584B46A}" srcOrd="0" destOrd="0" presId="urn:microsoft.com/office/officeart/2005/8/layout/hierarchy1"/>
    <dgm:cxn modelId="{955F4B9A-1C2D-4C36-A431-BFB615A4E0E6}" srcId="{937BDC66-D30B-406B-9829-6FAA1A0EF91B}" destId="{90BA26FB-5F5B-43E0-9F3D-0E800791EBFA}" srcOrd="0" destOrd="0" parTransId="{AC0A77FA-B1C2-4003-B3C8-ABE54D31B85F}" sibTransId="{81342026-F755-42DF-BD4A-7C3F430F3474}"/>
    <dgm:cxn modelId="{4C11E2B4-822B-4231-A4F4-14ED89A7ED72}" srcId="{820F09D8-9CEF-4E1A-A8FC-1EDC979CE445}" destId="{1DA0B180-52EA-4D8E-B2EE-3388FFE479B1}" srcOrd="0" destOrd="0" parTransId="{E607692A-6FC0-45E9-AC03-D2E2C905E54C}" sibTransId="{0B9346FB-D265-43FE-83F6-B6A30487C6EA}"/>
    <dgm:cxn modelId="{1C1BD39B-66C4-4074-8050-372AE31937CE}" srcId="{F8B53EA7-BB63-431D-81AD-85343983A2B1}" destId="{AD015F1B-9F44-431B-B788-B19BFF0CB1EA}" srcOrd="3" destOrd="0" parTransId="{BEC72BCD-60FF-4FC3-AB00-EB9192760AFB}" sibTransId="{80C0EA98-A3D4-4023-98BE-8581A4AD149A}"/>
    <dgm:cxn modelId="{F0F71202-8632-47B4-914E-4E1C656BA547}" type="presOf" srcId="{90BA26FB-5F5B-43E0-9F3D-0E800791EBFA}" destId="{CA68D95D-7F1A-4731-8439-D49CB4D328EF}" srcOrd="0" destOrd="0" presId="urn:microsoft.com/office/officeart/2005/8/layout/hierarchy1"/>
    <dgm:cxn modelId="{47647580-A1C3-4D5C-9070-53242FE87736}" type="presOf" srcId="{1DA0B180-52EA-4D8E-B2EE-3388FFE479B1}" destId="{C5F42F34-DD84-4A82-A092-CF1D6CF899F7}" srcOrd="0" destOrd="0" presId="urn:microsoft.com/office/officeart/2005/8/layout/hierarchy1"/>
    <dgm:cxn modelId="{02366BA7-A97B-4C31-81C7-05EEBC17F593}" type="presOf" srcId="{0756B42B-00C6-45F5-9961-397F0836BEAE}" destId="{7BAADEC0-19CF-4D18-9596-D5608732219F}" srcOrd="0" destOrd="0" presId="urn:microsoft.com/office/officeart/2005/8/layout/hierarchy1"/>
    <dgm:cxn modelId="{8F98C667-0E7C-434B-BA5F-9EBDB64C38F5}" type="presOf" srcId="{E38B4B51-3741-46A6-A08F-1DA1533B4BF9}" destId="{30A4860E-E9F1-4F93-AA26-222E7CE3FEB2}" srcOrd="0" destOrd="0" presId="urn:microsoft.com/office/officeart/2005/8/layout/hierarchy1"/>
    <dgm:cxn modelId="{523B774B-3C82-4EBA-925C-3A8192C65353}" type="presOf" srcId="{C644EC93-A654-4015-B7C0-C3E50AEDF548}" destId="{A9BBBB7F-D59F-436A-806F-08AF86EDDF0F}" srcOrd="0" destOrd="0" presId="urn:microsoft.com/office/officeart/2005/8/layout/hierarchy1"/>
    <dgm:cxn modelId="{4FF9E704-5A41-41F7-BCAB-4F35AE7772B2}" type="presOf" srcId="{F8B53EA7-BB63-431D-81AD-85343983A2B1}" destId="{9EE0B39E-20AC-4EED-BE3F-D5047F5D3806}" srcOrd="0" destOrd="0" presId="urn:microsoft.com/office/officeart/2005/8/layout/hierarchy1"/>
    <dgm:cxn modelId="{F0638043-2633-498F-B9F4-D79758B63FD9}" srcId="{F8B53EA7-BB63-431D-81AD-85343983A2B1}" destId="{B0EBDFC4-68E2-4188-94CE-7BDDAF9725D2}" srcOrd="4" destOrd="0" parTransId="{9FD3D833-0195-491C-8371-5F3109E7BF33}" sibTransId="{98B27BAF-CBAC-4021-867C-9BA22BD6D0D3}"/>
    <dgm:cxn modelId="{EA0288B4-F2C2-4936-9DCF-9A639D2C13C5}" type="presOf" srcId="{BEC72BCD-60FF-4FC3-AB00-EB9192760AFB}" destId="{BE1CEFAF-3D46-4970-A33D-8EAE465FF758}" srcOrd="0" destOrd="0" presId="urn:microsoft.com/office/officeart/2005/8/layout/hierarchy1"/>
    <dgm:cxn modelId="{82870DF7-0BA2-468A-85A8-E907E27D2379}" type="presOf" srcId="{B0EBDFC4-68E2-4188-94CE-7BDDAF9725D2}" destId="{28505FFA-425F-411C-ACEE-5350ABA7B64F}" srcOrd="0" destOrd="0" presId="urn:microsoft.com/office/officeart/2005/8/layout/hierarchy1"/>
    <dgm:cxn modelId="{E62502CF-DB17-4F4D-BF45-97CCFA7F3E57}" type="presOf" srcId="{DAA94EB5-89CB-4B6E-BA10-32B3CA917E93}" destId="{9FA1DD4D-A632-4DCA-95CB-33FC1471C894}" srcOrd="0" destOrd="0" presId="urn:microsoft.com/office/officeart/2005/8/layout/hierarchy1"/>
    <dgm:cxn modelId="{F4464194-2619-44A4-98EA-9142E137AA75}" type="presParOf" srcId="{8F89A820-B01A-412D-8228-C5625A7BCC03}" destId="{D3D4EF51-C331-4AFA-A749-4F330F73648C}" srcOrd="0" destOrd="0" presId="urn:microsoft.com/office/officeart/2005/8/layout/hierarchy1"/>
    <dgm:cxn modelId="{3FD87BFF-0EA7-434F-855E-C268DE1ABE6C}" type="presParOf" srcId="{D3D4EF51-C331-4AFA-A749-4F330F73648C}" destId="{BE5E2B19-D809-4A33-ACD2-A34AF2E7C14B}" srcOrd="0" destOrd="0" presId="urn:microsoft.com/office/officeart/2005/8/layout/hierarchy1"/>
    <dgm:cxn modelId="{D9CB516A-3C2A-4438-88E2-CB28884B4427}" type="presParOf" srcId="{BE5E2B19-D809-4A33-ACD2-A34AF2E7C14B}" destId="{0E5A12FA-8314-459E-8CC8-45A77D7C0359}" srcOrd="0" destOrd="0" presId="urn:microsoft.com/office/officeart/2005/8/layout/hierarchy1"/>
    <dgm:cxn modelId="{2B6ACC25-DF35-4144-BBBE-99876E2EE9D4}" type="presParOf" srcId="{BE5E2B19-D809-4A33-ACD2-A34AF2E7C14B}" destId="{5F472E8D-97A5-4E28-B214-95AF5E5972DA}" srcOrd="1" destOrd="0" presId="urn:microsoft.com/office/officeart/2005/8/layout/hierarchy1"/>
    <dgm:cxn modelId="{F2DDA256-E3C2-4F4C-AF99-ED6D7C200103}" type="presParOf" srcId="{D3D4EF51-C331-4AFA-A749-4F330F73648C}" destId="{06E3587D-35EF-483E-BFB1-8B3AE004A84A}" srcOrd="1" destOrd="0" presId="urn:microsoft.com/office/officeart/2005/8/layout/hierarchy1"/>
    <dgm:cxn modelId="{749F8396-8BE3-49ED-B4D5-6E813C6B3222}" type="presParOf" srcId="{06E3587D-35EF-483E-BFB1-8B3AE004A84A}" destId="{07C68CF9-6700-4CDF-B22C-1246341522CC}" srcOrd="0" destOrd="0" presId="urn:microsoft.com/office/officeart/2005/8/layout/hierarchy1"/>
    <dgm:cxn modelId="{42E22329-8630-43CD-B0D4-ADB95B47CEFB}" type="presParOf" srcId="{06E3587D-35EF-483E-BFB1-8B3AE004A84A}" destId="{9DDE5D95-E088-4618-A64F-43AFE9C5E6A0}" srcOrd="1" destOrd="0" presId="urn:microsoft.com/office/officeart/2005/8/layout/hierarchy1"/>
    <dgm:cxn modelId="{3ABD6CC5-81F0-4E4B-8ED7-E04D62BF5F90}" type="presParOf" srcId="{9DDE5D95-E088-4618-A64F-43AFE9C5E6A0}" destId="{2FAA7C0B-49C9-408A-9F1B-7FC5CF7C5342}" srcOrd="0" destOrd="0" presId="urn:microsoft.com/office/officeart/2005/8/layout/hierarchy1"/>
    <dgm:cxn modelId="{296AAE74-2AD6-4998-A111-3A8D7ECB2478}" type="presParOf" srcId="{2FAA7C0B-49C9-408A-9F1B-7FC5CF7C5342}" destId="{0C421D15-34FB-479B-8150-ED1168BFD14D}" srcOrd="0" destOrd="0" presId="urn:microsoft.com/office/officeart/2005/8/layout/hierarchy1"/>
    <dgm:cxn modelId="{F524185B-CBF6-41ED-B6D9-2BBF13C1346E}" type="presParOf" srcId="{2FAA7C0B-49C9-408A-9F1B-7FC5CF7C5342}" destId="{D2754DA1-7389-4B51-8B53-DC69B08C58B8}" srcOrd="1" destOrd="0" presId="urn:microsoft.com/office/officeart/2005/8/layout/hierarchy1"/>
    <dgm:cxn modelId="{2B8A2996-64F2-4E7C-9D27-7A438E4F7E8C}" type="presParOf" srcId="{9DDE5D95-E088-4618-A64F-43AFE9C5E6A0}" destId="{21BEE4F1-98B6-4B98-A95A-F48EA0DCFA77}" srcOrd="1" destOrd="0" presId="urn:microsoft.com/office/officeart/2005/8/layout/hierarchy1"/>
    <dgm:cxn modelId="{35806509-3C28-46A6-895E-C38FC8AA32AC}" type="presParOf" srcId="{21BEE4F1-98B6-4B98-A95A-F48EA0DCFA77}" destId="{829A8170-606F-4F2A-9FCB-DF0155BAFCF8}" srcOrd="0" destOrd="0" presId="urn:microsoft.com/office/officeart/2005/8/layout/hierarchy1"/>
    <dgm:cxn modelId="{04E5D7A1-5531-4D97-9419-CC2A19751123}" type="presParOf" srcId="{21BEE4F1-98B6-4B98-A95A-F48EA0DCFA77}" destId="{C9F119E5-05B1-41C9-B597-74EAEC978F1F}" srcOrd="1" destOrd="0" presId="urn:microsoft.com/office/officeart/2005/8/layout/hierarchy1"/>
    <dgm:cxn modelId="{6F0C61DD-25FB-4C56-B10F-D0C7F2095198}" type="presParOf" srcId="{C9F119E5-05B1-41C9-B597-74EAEC978F1F}" destId="{427805E7-A7EB-43DB-AA01-2639DC923D48}" srcOrd="0" destOrd="0" presId="urn:microsoft.com/office/officeart/2005/8/layout/hierarchy1"/>
    <dgm:cxn modelId="{1EA0B69E-0A7B-4D01-8C3A-F91740357FCA}" type="presParOf" srcId="{427805E7-A7EB-43DB-AA01-2639DC923D48}" destId="{08E9C4FF-E81A-40A9-8B3C-6D44E01FA50D}" srcOrd="0" destOrd="0" presId="urn:microsoft.com/office/officeart/2005/8/layout/hierarchy1"/>
    <dgm:cxn modelId="{2B24497E-70CA-4A4D-9FB3-89B5435D1247}" type="presParOf" srcId="{427805E7-A7EB-43DB-AA01-2639DC923D48}" destId="{C5F42F34-DD84-4A82-A092-CF1D6CF899F7}" srcOrd="1" destOrd="0" presId="urn:microsoft.com/office/officeart/2005/8/layout/hierarchy1"/>
    <dgm:cxn modelId="{A87F22B0-D551-4A8F-AC20-E4CF486B0ED0}" type="presParOf" srcId="{C9F119E5-05B1-41C9-B597-74EAEC978F1F}" destId="{E4585B8D-016E-4AD9-8447-A26C50811DF0}" srcOrd="1" destOrd="0" presId="urn:microsoft.com/office/officeart/2005/8/layout/hierarchy1"/>
    <dgm:cxn modelId="{CF3ECC2C-BEFA-4B89-B2CF-ABAFF2520256}" type="presParOf" srcId="{E4585B8D-016E-4AD9-8447-A26C50811DF0}" destId="{818D20CD-F464-4E61-9389-68C518739AF2}" srcOrd="0" destOrd="0" presId="urn:microsoft.com/office/officeart/2005/8/layout/hierarchy1"/>
    <dgm:cxn modelId="{945818A5-6941-42A3-B244-D99BD0FD791E}" type="presParOf" srcId="{E4585B8D-016E-4AD9-8447-A26C50811DF0}" destId="{E00E31B4-EA77-4A5E-8C4C-F974FE4C3800}" srcOrd="1" destOrd="0" presId="urn:microsoft.com/office/officeart/2005/8/layout/hierarchy1"/>
    <dgm:cxn modelId="{B53F6DC4-070C-4B71-A94E-1A2FB7DAB67B}" type="presParOf" srcId="{E00E31B4-EA77-4A5E-8C4C-F974FE4C3800}" destId="{6C134E7A-2214-434F-A7CD-CA878C7F6C44}" srcOrd="0" destOrd="0" presId="urn:microsoft.com/office/officeart/2005/8/layout/hierarchy1"/>
    <dgm:cxn modelId="{82AA781A-C86A-42C6-B863-C804C55C8533}" type="presParOf" srcId="{6C134E7A-2214-434F-A7CD-CA878C7F6C44}" destId="{03337F7C-AC1C-4F05-A910-53FA7FD793D4}" srcOrd="0" destOrd="0" presId="urn:microsoft.com/office/officeart/2005/8/layout/hierarchy1"/>
    <dgm:cxn modelId="{AF28703D-2EB3-4268-83C3-802E4CEDC890}" type="presParOf" srcId="{6C134E7A-2214-434F-A7CD-CA878C7F6C44}" destId="{9EE0B39E-20AC-4EED-BE3F-D5047F5D3806}" srcOrd="1" destOrd="0" presId="urn:microsoft.com/office/officeart/2005/8/layout/hierarchy1"/>
    <dgm:cxn modelId="{BCEADE80-909F-4864-9DB0-B6E4DF4EF7B3}" type="presParOf" srcId="{E00E31B4-EA77-4A5E-8C4C-F974FE4C3800}" destId="{B7502FC8-984B-4089-97DF-CFA3ED64CEF7}" srcOrd="1" destOrd="0" presId="urn:microsoft.com/office/officeart/2005/8/layout/hierarchy1"/>
    <dgm:cxn modelId="{ECEA8785-8481-4831-A522-6FD50DD553A5}" type="presParOf" srcId="{B7502FC8-984B-4089-97DF-CFA3ED64CEF7}" destId="{622AD14C-657F-4CE0-A83E-DE89704F038C}" srcOrd="0" destOrd="0" presId="urn:microsoft.com/office/officeart/2005/8/layout/hierarchy1"/>
    <dgm:cxn modelId="{F3B99BC4-655B-445C-9060-534EBCE81922}" type="presParOf" srcId="{B7502FC8-984B-4089-97DF-CFA3ED64CEF7}" destId="{893A87C5-FB03-4DC0-9521-E54CA8E36E13}" srcOrd="1" destOrd="0" presId="urn:microsoft.com/office/officeart/2005/8/layout/hierarchy1"/>
    <dgm:cxn modelId="{465FC376-D8EB-4132-948D-34D756630866}" type="presParOf" srcId="{893A87C5-FB03-4DC0-9521-E54CA8E36E13}" destId="{EFD2284E-C515-440E-9F83-69F584284B02}" srcOrd="0" destOrd="0" presId="urn:microsoft.com/office/officeart/2005/8/layout/hierarchy1"/>
    <dgm:cxn modelId="{612B2B5F-1C76-4962-9D3A-46EF81EC02B8}" type="presParOf" srcId="{EFD2284E-C515-440E-9F83-69F584284B02}" destId="{8FEC5BEB-A7FA-445F-B49B-471327E9C310}" srcOrd="0" destOrd="0" presId="urn:microsoft.com/office/officeart/2005/8/layout/hierarchy1"/>
    <dgm:cxn modelId="{08046EEF-F897-48F9-9DA3-AF28DDDE222E}" type="presParOf" srcId="{EFD2284E-C515-440E-9F83-69F584284B02}" destId="{583E8594-2124-4102-B96D-F9EACE77AB71}" srcOrd="1" destOrd="0" presId="urn:microsoft.com/office/officeart/2005/8/layout/hierarchy1"/>
    <dgm:cxn modelId="{063CFCD2-68B8-45EB-B0F9-2BFA5E0192B0}" type="presParOf" srcId="{893A87C5-FB03-4DC0-9521-E54CA8E36E13}" destId="{09B2F7CF-4CB1-4AB1-83FD-A17D9DF940BD}" srcOrd="1" destOrd="0" presId="urn:microsoft.com/office/officeart/2005/8/layout/hierarchy1"/>
    <dgm:cxn modelId="{C7F44654-22F7-4C4E-9B60-9A50B181B89D}" type="presParOf" srcId="{B7502FC8-984B-4089-97DF-CFA3ED64CEF7}" destId="{D77A98C4-13BB-48A8-B2A7-385CC1E375D2}" srcOrd="2" destOrd="0" presId="urn:microsoft.com/office/officeart/2005/8/layout/hierarchy1"/>
    <dgm:cxn modelId="{0DE52277-9498-44E9-B26B-8727EC8B7280}" type="presParOf" srcId="{B7502FC8-984B-4089-97DF-CFA3ED64CEF7}" destId="{1B0562A2-B672-4C1C-8209-661933CBB913}" srcOrd="3" destOrd="0" presId="urn:microsoft.com/office/officeart/2005/8/layout/hierarchy1"/>
    <dgm:cxn modelId="{775109E8-643E-4E88-9516-3C68B7B654F5}" type="presParOf" srcId="{1B0562A2-B672-4C1C-8209-661933CBB913}" destId="{88A19A99-0CA3-48B6-9B49-8E72CFA07212}" srcOrd="0" destOrd="0" presId="urn:microsoft.com/office/officeart/2005/8/layout/hierarchy1"/>
    <dgm:cxn modelId="{6812F2F1-27C5-4D26-B046-82D8EA3E6DC4}" type="presParOf" srcId="{88A19A99-0CA3-48B6-9B49-8E72CFA07212}" destId="{8275F641-21AC-4DFE-B3F4-EDFD675C2CAF}" srcOrd="0" destOrd="0" presId="urn:microsoft.com/office/officeart/2005/8/layout/hierarchy1"/>
    <dgm:cxn modelId="{B9921360-9B7B-46D2-BBB1-1A4D472E60A5}" type="presParOf" srcId="{88A19A99-0CA3-48B6-9B49-8E72CFA07212}" destId="{A11C20CB-1290-4C7F-8660-1F9F13243D85}" srcOrd="1" destOrd="0" presId="urn:microsoft.com/office/officeart/2005/8/layout/hierarchy1"/>
    <dgm:cxn modelId="{F7A8DC31-2C1E-41BF-B7F2-0FEA2BB980A9}" type="presParOf" srcId="{1B0562A2-B672-4C1C-8209-661933CBB913}" destId="{C6DF104D-4A11-4506-A099-B820E0C3D4D2}" srcOrd="1" destOrd="0" presId="urn:microsoft.com/office/officeart/2005/8/layout/hierarchy1"/>
    <dgm:cxn modelId="{BEAD7352-7585-432F-BAE6-FAA00FAE5FFE}" type="presParOf" srcId="{B7502FC8-984B-4089-97DF-CFA3ED64CEF7}" destId="{E5D966F3-BF35-4A85-A2B7-24321102FCC6}" srcOrd="4" destOrd="0" presId="urn:microsoft.com/office/officeart/2005/8/layout/hierarchy1"/>
    <dgm:cxn modelId="{7CB89249-2C7A-4E1B-8CFC-FB89BDCE3D03}" type="presParOf" srcId="{B7502FC8-984B-4089-97DF-CFA3ED64CEF7}" destId="{6AD4C30F-095A-469C-871C-C379394845D3}" srcOrd="5" destOrd="0" presId="urn:microsoft.com/office/officeart/2005/8/layout/hierarchy1"/>
    <dgm:cxn modelId="{CC117D26-B4BB-4E19-A6E4-D8CFAF4DADFC}" type="presParOf" srcId="{6AD4C30F-095A-469C-871C-C379394845D3}" destId="{6BB1F648-E1AC-47BE-ADEB-B8197C44014B}" srcOrd="0" destOrd="0" presId="urn:microsoft.com/office/officeart/2005/8/layout/hierarchy1"/>
    <dgm:cxn modelId="{1D7E4FAD-B5A3-423E-A094-E21349E91E75}" type="presParOf" srcId="{6BB1F648-E1AC-47BE-ADEB-B8197C44014B}" destId="{A9B37282-7B9E-4179-A395-74CEA3D69511}" srcOrd="0" destOrd="0" presId="urn:microsoft.com/office/officeart/2005/8/layout/hierarchy1"/>
    <dgm:cxn modelId="{5D37703D-26C3-493C-B9F6-FDA2B00E6E45}" type="presParOf" srcId="{6BB1F648-E1AC-47BE-ADEB-B8197C44014B}" destId="{4D01939F-DDB9-47E4-9675-267AD52EF418}" srcOrd="1" destOrd="0" presId="urn:microsoft.com/office/officeart/2005/8/layout/hierarchy1"/>
    <dgm:cxn modelId="{4ABCC839-5973-4CCB-BC87-B7B9B022C0FB}" type="presParOf" srcId="{6AD4C30F-095A-469C-871C-C379394845D3}" destId="{20D13D37-C221-43A4-BD76-1A0EC11374F9}" srcOrd="1" destOrd="0" presId="urn:microsoft.com/office/officeart/2005/8/layout/hierarchy1"/>
    <dgm:cxn modelId="{9B152144-FF51-48E0-814B-4C558C72CEFC}" type="presParOf" srcId="{B7502FC8-984B-4089-97DF-CFA3ED64CEF7}" destId="{BE1CEFAF-3D46-4970-A33D-8EAE465FF758}" srcOrd="6" destOrd="0" presId="urn:microsoft.com/office/officeart/2005/8/layout/hierarchy1"/>
    <dgm:cxn modelId="{253A08CA-0FC1-4643-A927-F07A696D99EC}" type="presParOf" srcId="{B7502FC8-984B-4089-97DF-CFA3ED64CEF7}" destId="{3E46EB20-0C8B-4E7F-98B2-1B74DFE7777C}" srcOrd="7" destOrd="0" presId="urn:microsoft.com/office/officeart/2005/8/layout/hierarchy1"/>
    <dgm:cxn modelId="{19C7362B-6122-4711-B264-27226437FDCE}" type="presParOf" srcId="{3E46EB20-0C8B-4E7F-98B2-1B74DFE7777C}" destId="{2E118D24-F70C-43B8-96E9-C8410AF8B017}" srcOrd="0" destOrd="0" presId="urn:microsoft.com/office/officeart/2005/8/layout/hierarchy1"/>
    <dgm:cxn modelId="{E5181B64-A8F9-463B-B988-FDF26B77D321}" type="presParOf" srcId="{2E118D24-F70C-43B8-96E9-C8410AF8B017}" destId="{1B827205-4D40-4E42-8BF8-E061DEDE3343}" srcOrd="0" destOrd="0" presId="urn:microsoft.com/office/officeart/2005/8/layout/hierarchy1"/>
    <dgm:cxn modelId="{7F9BA094-41F5-43F1-A6E3-AF6853B8DABA}" type="presParOf" srcId="{2E118D24-F70C-43B8-96E9-C8410AF8B017}" destId="{F886D2D8-83BB-44B8-B2C4-93832078308A}" srcOrd="1" destOrd="0" presId="urn:microsoft.com/office/officeart/2005/8/layout/hierarchy1"/>
    <dgm:cxn modelId="{7023AD88-AF12-440D-82AA-708812B0F11E}" type="presParOf" srcId="{3E46EB20-0C8B-4E7F-98B2-1B74DFE7777C}" destId="{0AFFDC7A-9EB0-4CF4-8B7D-64586D5F5F47}" srcOrd="1" destOrd="0" presId="urn:microsoft.com/office/officeart/2005/8/layout/hierarchy1"/>
    <dgm:cxn modelId="{F2C38389-4006-4389-95B1-C101F19D65AB}" type="presParOf" srcId="{B7502FC8-984B-4089-97DF-CFA3ED64CEF7}" destId="{5AB231D1-C147-4D8F-8098-6C594790989A}" srcOrd="8" destOrd="0" presId="urn:microsoft.com/office/officeart/2005/8/layout/hierarchy1"/>
    <dgm:cxn modelId="{67DA71B3-8EA1-4D3A-B646-35E2B6491E94}" type="presParOf" srcId="{B7502FC8-984B-4089-97DF-CFA3ED64CEF7}" destId="{239CF93D-30D4-4D30-84D6-A75381446E6B}" srcOrd="9" destOrd="0" presId="urn:microsoft.com/office/officeart/2005/8/layout/hierarchy1"/>
    <dgm:cxn modelId="{649E3F62-0333-4E58-8A3B-8DFE0927317F}" type="presParOf" srcId="{239CF93D-30D4-4D30-84D6-A75381446E6B}" destId="{28F25FD6-7478-457B-98F1-DC095D0527EA}" srcOrd="0" destOrd="0" presId="urn:microsoft.com/office/officeart/2005/8/layout/hierarchy1"/>
    <dgm:cxn modelId="{7089DC6D-090F-4E12-BB78-99F003322EB4}" type="presParOf" srcId="{28F25FD6-7478-457B-98F1-DC095D0527EA}" destId="{51D60C7C-31D9-41D7-94EA-1158367C4306}" srcOrd="0" destOrd="0" presId="urn:microsoft.com/office/officeart/2005/8/layout/hierarchy1"/>
    <dgm:cxn modelId="{DA0C8917-EE16-490D-80D3-12DEEA71DEF9}" type="presParOf" srcId="{28F25FD6-7478-457B-98F1-DC095D0527EA}" destId="{28505FFA-425F-411C-ACEE-5350ABA7B64F}" srcOrd="1" destOrd="0" presId="urn:microsoft.com/office/officeart/2005/8/layout/hierarchy1"/>
    <dgm:cxn modelId="{0EC641BF-427E-40D4-A514-E2ED7091E084}" type="presParOf" srcId="{239CF93D-30D4-4D30-84D6-A75381446E6B}" destId="{C4679425-295F-4FA7-ABE8-49DDAC721A21}" srcOrd="1" destOrd="0" presId="urn:microsoft.com/office/officeart/2005/8/layout/hierarchy1"/>
    <dgm:cxn modelId="{3AA7E9B4-0124-4335-8B81-99505ABD2476}" type="presParOf" srcId="{E4585B8D-016E-4AD9-8447-A26C50811DF0}" destId="{B32C118A-FE4A-4AD8-B2CA-3A958EFB2B82}" srcOrd="2" destOrd="0" presId="urn:microsoft.com/office/officeart/2005/8/layout/hierarchy1"/>
    <dgm:cxn modelId="{0EBCF963-A0B8-4ABD-A60C-F0282F108B98}" type="presParOf" srcId="{E4585B8D-016E-4AD9-8447-A26C50811DF0}" destId="{D051DA5A-3A61-476E-BD03-A73C3237C050}" srcOrd="3" destOrd="0" presId="urn:microsoft.com/office/officeart/2005/8/layout/hierarchy1"/>
    <dgm:cxn modelId="{FE7202E3-1D76-426C-8A10-0E42F9A8FCFF}" type="presParOf" srcId="{D051DA5A-3A61-476E-BD03-A73C3237C050}" destId="{077B2859-1566-4A3C-94AF-84984D5793FC}" srcOrd="0" destOrd="0" presId="urn:microsoft.com/office/officeart/2005/8/layout/hierarchy1"/>
    <dgm:cxn modelId="{40BA835B-A1BB-42ED-B09C-F290392E6060}" type="presParOf" srcId="{077B2859-1566-4A3C-94AF-84984D5793FC}" destId="{27BE7582-527A-4B89-95FD-1855C8AB22B5}" srcOrd="0" destOrd="0" presId="urn:microsoft.com/office/officeart/2005/8/layout/hierarchy1"/>
    <dgm:cxn modelId="{B9E1A691-2D74-4E81-B715-E7DBF140DE12}" type="presParOf" srcId="{077B2859-1566-4A3C-94AF-84984D5793FC}" destId="{54A598EE-55B5-44F8-AB67-E39C436B1342}" srcOrd="1" destOrd="0" presId="urn:microsoft.com/office/officeart/2005/8/layout/hierarchy1"/>
    <dgm:cxn modelId="{1F27CEFA-0772-4691-80B7-DAAAAB6E5E34}" type="presParOf" srcId="{D051DA5A-3A61-476E-BD03-A73C3237C050}" destId="{A0950BE2-9338-4F15-94A4-3CB21A1535AE}" srcOrd="1" destOrd="0" presId="urn:microsoft.com/office/officeart/2005/8/layout/hierarchy1"/>
    <dgm:cxn modelId="{3A2DC450-E6BF-45A8-BB1F-3222364E714E}" type="presParOf" srcId="{06E3587D-35EF-483E-BFB1-8B3AE004A84A}" destId="{9FA1DD4D-A632-4DCA-95CB-33FC1471C894}" srcOrd="2" destOrd="0" presId="urn:microsoft.com/office/officeart/2005/8/layout/hierarchy1"/>
    <dgm:cxn modelId="{97A4D12F-D0C6-4EDB-B157-87B581116F60}" type="presParOf" srcId="{06E3587D-35EF-483E-BFB1-8B3AE004A84A}" destId="{56813FB7-02FF-4468-B1CB-3D11889F1489}" srcOrd="3" destOrd="0" presId="urn:microsoft.com/office/officeart/2005/8/layout/hierarchy1"/>
    <dgm:cxn modelId="{EC1C676B-918B-4FB5-80EC-D6752609F3E2}" type="presParOf" srcId="{56813FB7-02FF-4468-B1CB-3D11889F1489}" destId="{7EDE8249-5F08-41B3-A3AC-D4236FE725EA}" srcOrd="0" destOrd="0" presId="urn:microsoft.com/office/officeart/2005/8/layout/hierarchy1"/>
    <dgm:cxn modelId="{EE25C58F-1676-411B-B7EB-74605F0A6986}" type="presParOf" srcId="{7EDE8249-5F08-41B3-A3AC-D4236FE725EA}" destId="{C333DC00-2730-4A28-BB84-FE027FFF693A}" srcOrd="0" destOrd="0" presId="urn:microsoft.com/office/officeart/2005/8/layout/hierarchy1"/>
    <dgm:cxn modelId="{9D506F62-4B10-4F0F-8B30-C37CE1B338A7}" type="presParOf" srcId="{7EDE8249-5F08-41B3-A3AC-D4236FE725EA}" destId="{89DEC4F3-5FE4-42C2-A6DE-44AFCD3143FE}" srcOrd="1" destOrd="0" presId="urn:microsoft.com/office/officeart/2005/8/layout/hierarchy1"/>
    <dgm:cxn modelId="{040D80CB-3012-4E3F-B303-DC67052CFE97}" type="presParOf" srcId="{56813FB7-02FF-4468-B1CB-3D11889F1489}" destId="{CF4750A7-9AD8-4EE1-A35D-3DAB3BE1BE9A}" srcOrd="1" destOrd="0" presId="urn:microsoft.com/office/officeart/2005/8/layout/hierarchy1"/>
    <dgm:cxn modelId="{9046AD22-AD09-442A-84B8-4E00D224CB58}" type="presParOf" srcId="{CF4750A7-9AD8-4EE1-A35D-3DAB3BE1BE9A}" destId="{4522D8DE-F002-4189-94E6-1CBA0584B46A}" srcOrd="0" destOrd="0" presId="urn:microsoft.com/office/officeart/2005/8/layout/hierarchy1"/>
    <dgm:cxn modelId="{430625D3-370A-4507-B037-A567AC09E78A}" type="presParOf" srcId="{CF4750A7-9AD8-4EE1-A35D-3DAB3BE1BE9A}" destId="{DF6F53DD-3FD1-438B-A1CC-5E07E110F6F9}" srcOrd="1" destOrd="0" presId="urn:microsoft.com/office/officeart/2005/8/layout/hierarchy1"/>
    <dgm:cxn modelId="{ABF7796B-0937-4A25-9475-7459EDBEA590}" type="presParOf" srcId="{DF6F53DD-3FD1-438B-A1CC-5E07E110F6F9}" destId="{5EA387C5-7478-4D30-8725-E76D1C9064B3}" srcOrd="0" destOrd="0" presId="urn:microsoft.com/office/officeart/2005/8/layout/hierarchy1"/>
    <dgm:cxn modelId="{81EA754F-3341-4744-B8BB-E0F92E541A29}" type="presParOf" srcId="{5EA387C5-7478-4D30-8725-E76D1C9064B3}" destId="{5C67C27E-D4EB-4E42-AA5C-5662F0ABAD7C}" srcOrd="0" destOrd="0" presId="urn:microsoft.com/office/officeart/2005/8/layout/hierarchy1"/>
    <dgm:cxn modelId="{BE2F6A6C-100F-4C0D-83AE-631F077224DB}" type="presParOf" srcId="{5EA387C5-7478-4D30-8725-E76D1C9064B3}" destId="{CA68D95D-7F1A-4731-8439-D49CB4D328EF}" srcOrd="1" destOrd="0" presId="urn:microsoft.com/office/officeart/2005/8/layout/hierarchy1"/>
    <dgm:cxn modelId="{8B51146E-D58D-4B4B-B1EC-2D238E63337F}" type="presParOf" srcId="{DF6F53DD-3FD1-438B-A1CC-5E07E110F6F9}" destId="{BAC63B6A-1A35-431B-B57A-1D6A6475D6E3}" srcOrd="1" destOrd="0" presId="urn:microsoft.com/office/officeart/2005/8/layout/hierarchy1"/>
    <dgm:cxn modelId="{9CB6FBB1-33AB-4372-B147-35DE462B45BB}" type="presParOf" srcId="{BAC63B6A-1A35-431B-B57A-1D6A6475D6E3}" destId="{4983493D-3EFF-46C2-BF76-324FB20C6E7F}" srcOrd="0" destOrd="0" presId="urn:microsoft.com/office/officeart/2005/8/layout/hierarchy1"/>
    <dgm:cxn modelId="{EE56056E-E1CD-44BD-8FB8-B187F6BC3BCF}" type="presParOf" srcId="{BAC63B6A-1A35-431B-B57A-1D6A6475D6E3}" destId="{B38DE07E-C1BF-4E93-A7F6-C17FC6EF754A}" srcOrd="1" destOrd="0" presId="urn:microsoft.com/office/officeart/2005/8/layout/hierarchy1"/>
    <dgm:cxn modelId="{1322A8B6-0FC8-45C8-9812-12D93724A99C}" type="presParOf" srcId="{B38DE07E-C1BF-4E93-A7F6-C17FC6EF754A}" destId="{E92CBD34-8258-42E6-AB96-3640A361C130}" srcOrd="0" destOrd="0" presId="urn:microsoft.com/office/officeart/2005/8/layout/hierarchy1"/>
    <dgm:cxn modelId="{28F639C7-5A30-4654-B534-524061254475}" type="presParOf" srcId="{E92CBD34-8258-42E6-AB96-3640A361C130}" destId="{D839831B-D7EC-45F4-B917-6C9355EA47DF}" srcOrd="0" destOrd="0" presId="urn:microsoft.com/office/officeart/2005/8/layout/hierarchy1"/>
    <dgm:cxn modelId="{76332BCC-39F7-41A8-A6E4-3B89F4DD41C0}" type="presParOf" srcId="{E92CBD34-8258-42E6-AB96-3640A361C130}" destId="{7BAADEC0-19CF-4D18-9596-D5608732219F}" srcOrd="1" destOrd="0" presId="urn:microsoft.com/office/officeart/2005/8/layout/hierarchy1"/>
    <dgm:cxn modelId="{4BE0E133-9496-4E29-85D2-258FBC4067F1}" type="presParOf" srcId="{B38DE07E-C1BF-4E93-A7F6-C17FC6EF754A}" destId="{8B68D667-1737-4863-8A27-18B0B54361A1}" srcOrd="1" destOrd="0" presId="urn:microsoft.com/office/officeart/2005/8/layout/hierarchy1"/>
    <dgm:cxn modelId="{65FC2506-1D88-4D47-BEE7-4D531481411A}" type="presParOf" srcId="{BAC63B6A-1A35-431B-B57A-1D6A6475D6E3}" destId="{691854A5-0699-4B96-A93F-BB6CF5FA3BBC}" srcOrd="2" destOrd="0" presId="urn:microsoft.com/office/officeart/2005/8/layout/hierarchy1"/>
    <dgm:cxn modelId="{809C3177-407A-4114-A981-D551BDE2570F}" type="presParOf" srcId="{BAC63B6A-1A35-431B-B57A-1D6A6475D6E3}" destId="{694731FC-CD23-45C2-9C96-FF338F23438B}" srcOrd="3" destOrd="0" presId="urn:microsoft.com/office/officeart/2005/8/layout/hierarchy1"/>
    <dgm:cxn modelId="{DA9F916F-C16E-4E05-BA73-6292B2DC0701}" type="presParOf" srcId="{694731FC-CD23-45C2-9C96-FF338F23438B}" destId="{55C0E04E-9503-4E5B-B9BB-E35FB7FF87A1}" srcOrd="0" destOrd="0" presId="urn:microsoft.com/office/officeart/2005/8/layout/hierarchy1"/>
    <dgm:cxn modelId="{E83473B5-006E-40DC-8F2D-E2838FF6C57A}" type="presParOf" srcId="{55C0E04E-9503-4E5B-B9BB-E35FB7FF87A1}" destId="{31B59675-7A8A-405D-A1A0-90BE89FF3421}" srcOrd="0" destOrd="0" presId="urn:microsoft.com/office/officeart/2005/8/layout/hierarchy1"/>
    <dgm:cxn modelId="{7825C88D-EFD0-44A7-A84E-819F86C740D3}" type="presParOf" srcId="{55C0E04E-9503-4E5B-B9BB-E35FB7FF87A1}" destId="{D2EE1D66-794D-4F3F-925E-A2AE45030EB2}" srcOrd="1" destOrd="0" presId="urn:microsoft.com/office/officeart/2005/8/layout/hierarchy1"/>
    <dgm:cxn modelId="{A895A77C-CF48-4EFB-8F36-7A598578F4AF}" type="presParOf" srcId="{694731FC-CD23-45C2-9C96-FF338F23438B}" destId="{296ED4D7-3534-4FCD-B942-8567675C158B}" srcOrd="1" destOrd="0" presId="urn:microsoft.com/office/officeart/2005/8/layout/hierarchy1"/>
    <dgm:cxn modelId="{0D15B1B6-1308-4A00-8FFB-D04D80A7B25B}" type="presParOf" srcId="{06E3587D-35EF-483E-BFB1-8B3AE004A84A}" destId="{C97785C4-7875-489E-9042-156367F76C9B}" srcOrd="4" destOrd="0" presId="urn:microsoft.com/office/officeart/2005/8/layout/hierarchy1"/>
    <dgm:cxn modelId="{D57A0E23-AE4B-4D31-8182-79E5887C6295}" type="presParOf" srcId="{06E3587D-35EF-483E-BFB1-8B3AE004A84A}" destId="{558054FB-06EA-4C2C-BD3F-391F81B0BACB}" srcOrd="5" destOrd="0" presId="urn:microsoft.com/office/officeart/2005/8/layout/hierarchy1"/>
    <dgm:cxn modelId="{5E23FBFE-56DB-4612-85F0-600542DF00ED}" type="presParOf" srcId="{558054FB-06EA-4C2C-BD3F-391F81B0BACB}" destId="{F2523CC7-1F5D-4B4A-A450-CC792E78CB73}" srcOrd="0" destOrd="0" presId="urn:microsoft.com/office/officeart/2005/8/layout/hierarchy1"/>
    <dgm:cxn modelId="{ED691375-35CD-441C-9D19-916F36CBA9BC}" type="presParOf" srcId="{F2523CC7-1F5D-4B4A-A450-CC792E78CB73}" destId="{FEAC4E19-2020-4BFF-81BF-DB218C82E0B1}" srcOrd="0" destOrd="0" presId="urn:microsoft.com/office/officeart/2005/8/layout/hierarchy1"/>
    <dgm:cxn modelId="{3D2DEA4D-CBC9-475A-AADF-039015692071}" type="presParOf" srcId="{F2523CC7-1F5D-4B4A-A450-CC792E78CB73}" destId="{AAFB9FA5-00F4-460B-BB65-DEC4FBB269FF}" srcOrd="1" destOrd="0" presId="urn:microsoft.com/office/officeart/2005/8/layout/hierarchy1"/>
    <dgm:cxn modelId="{D9BB58F9-89CB-40F2-82A8-35B7CDBDEFBF}" type="presParOf" srcId="{558054FB-06EA-4C2C-BD3F-391F81B0BACB}" destId="{FB5866A4-1C32-49F5-A056-A5559A6403C9}" srcOrd="1" destOrd="0" presId="urn:microsoft.com/office/officeart/2005/8/layout/hierarchy1"/>
    <dgm:cxn modelId="{EF9B1931-2BDC-49F8-95A9-5204157C7A52}" type="presParOf" srcId="{FB5866A4-1C32-49F5-A056-A5559A6403C9}" destId="{03766769-8F2F-4FC4-AE14-147DD0E9EE13}" srcOrd="0" destOrd="0" presId="urn:microsoft.com/office/officeart/2005/8/layout/hierarchy1"/>
    <dgm:cxn modelId="{B41851DD-8FFF-4A04-A5EA-66D8AAE99BC2}" type="presParOf" srcId="{FB5866A4-1C32-49F5-A056-A5559A6403C9}" destId="{469DCEB2-29B5-4EA7-B0E2-097D7E8FD62A}" srcOrd="1" destOrd="0" presId="urn:microsoft.com/office/officeart/2005/8/layout/hierarchy1"/>
    <dgm:cxn modelId="{AC752C45-B908-41A1-A8B1-DE1F262D5D34}" type="presParOf" srcId="{469DCEB2-29B5-4EA7-B0E2-097D7E8FD62A}" destId="{DECFDD7B-1AEC-47FE-A54A-D2652E0F63F9}" srcOrd="0" destOrd="0" presId="urn:microsoft.com/office/officeart/2005/8/layout/hierarchy1"/>
    <dgm:cxn modelId="{AEA31199-8862-4B5F-B7B9-D91D38F1733B}" type="presParOf" srcId="{DECFDD7B-1AEC-47FE-A54A-D2652E0F63F9}" destId="{61C6BEC0-42E4-44A5-BF94-970E8A734BB0}" srcOrd="0" destOrd="0" presId="urn:microsoft.com/office/officeart/2005/8/layout/hierarchy1"/>
    <dgm:cxn modelId="{7FC7E2CA-648D-40FE-BC37-D3A9C2D40DB6}" type="presParOf" srcId="{DECFDD7B-1AEC-47FE-A54A-D2652E0F63F9}" destId="{A9BBBB7F-D59F-436A-806F-08AF86EDDF0F}" srcOrd="1" destOrd="0" presId="urn:microsoft.com/office/officeart/2005/8/layout/hierarchy1"/>
    <dgm:cxn modelId="{269FD89F-DA90-4AF3-9AAC-6AF8F63F4BB3}" type="presParOf" srcId="{469DCEB2-29B5-4EA7-B0E2-097D7E8FD62A}" destId="{B7FB8FC7-F659-43C2-8632-C45673543BF7}" srcOrd="1" destOrd="0" presId="urn:microsoft.com/office/officeart/2005/8/layout/hierarchy1"/>
    <dgm:cxn modelId="{29FDD463-ED82-4DD8-AD1C-6E3199DFBB96}" type="presParOf" srcId="{B7FB8FC7-F659-43C2-8632-C45673543BF7}" destId="{2C790533-C6FD-4073-86F2-D23A2105F4CE}" srcOrd="0" destOrd="0" presId="urn:microsoft.com/office/officeart/2005/8/layout/hierarchy1"/>
    <dgm:cxn modelId="{AAC8AD24-84F3-46A4-9336-A3138102F721}" type="presParOf" srcId="{B7FB8FC7-F659-43C2-8632-C45673543BF7}" destId="{0750C1BD-5319-4A91-B118-E8553455CB04}" srcOrd="1" destOrd="0" presId="urn:microsoft.com/office/officeart/2005/8/layout/hierarchy1"/>
    <dgm:cxn modelId="{66BEB946-3F12-470F-A529-E8520185FAF5}" type="presParOf" srcId="{0750C1BD-5319-4A91-B118-E8553455CB04}" destId="{E983CEB9-82DD-442C-8C63-E04C22DBA11A}" srcOrd="0" destOrd="0" presId="urn:microsoft.com/office/officeart/2005/8/layout/hierarchy1"/>
    <dgm:cxn modelId="{7DF41553-D1F5-4988-AB84-A26982D05154}" type="presParOf" srcId="{E983CEB9-82DD-442C-8C63-E04C22DBA11A}" destId="{B4C365B3-D315-456E-9FFD-B8A2B767240F}" srcOrd="0" destOrd="0" presId="urn:microsoft.com/office/officeart/2005/8/layout/hierarchy1"/>
    <dgm:cxn modelId="{13A82390-CE35-43A6-A475-88672A258BDA}" type="presParOf" srcId="{E983CEB9-82DD-442C-8C63-E04C22DBA11A}" destId="{363C927B-2E72-497F-85BD-55AE39E45807}" srcOrd="1" destOrd="0" presId="urn:microsoft.com/office/officeart/2005/8/layout/hierarchy1"/>
    <dgm:cxn modelId="{7E331D6D-898F-4543-8330-F5ABF5AA73A8}" type="presParOf" srcId="{0750C1BD-5319-4A91-B118-E8553455CB04}" destId="{B74439AA-6BF5-43EF-BA9E-5BB1CC89692A}" srcOrd="1" destOrd="0" presId="urn:microsoft.com/office/officeart/2005/8/layout/hierarchy1"/>
    <dgm:cxn modelId="{51CAF7A6-7E0E-4A00-83F1-C2B6FEA73737}" type="presParOf" srcId="{06E3587D-35EF-483E-BFB1-8B3AE004A84A}" destId="{B8E04FB9-11AC-4BC9-9AFC-0D619AE8A7AF}" srcOrd="6" destOrd="0" presId="urn:microsoft.com/office/officeart/2005/8/layout/hierarchy1"/>
    <dgm:cxn modelId="{DCF78C09-828D-4DC1-8DA0-92846CCF8092}" type="presParOf" srcId="{06E3587D-35EF-483E-BFB1-8B3AE004A84A}" destId="{DDD5C0BB-8E59-4CE8-8048-7B381F8B319B}" srcOrd="7" destOrd="0" presId="urn:microsoft.com/office/officeart/2005/8/layout/hierarchy1"/>
    <dgm:cxn modelId="{F368A504-2C3C-4BB9-A780-8B08085B4F6E}" type="presParOf" srcId="{DDD5C0BB-8E59-4CE8-8048-7B381F8B319B}" destId="{7BF5C5B7-C4D8-4AF1-91C2-694AC4B4BC02}" srcOrd="0" destOrd="0" presId="urn:microsoft.com/office/officeart/2005/8/layout/hierarchy1"/>
    <dgm:cxn modelId="{AFEB25D8-7CB9-475A-BCDE-EB40A1924C7F}" type="presParOf" srcId="{7BF5C5B7-C4D8-4AF1-91C2-694AC4B4BC02}" destId="{73F33760-CD93-42B8-8AB7-C8CA10B84013}" srcOrd="0" destOrd="0" presId="urn:microsoft.com/office/officeart/2005/8/layout/hierarchy1"/>
    <dgm:cxn modelId="{10912064-A456-4BF0-B042-9206982BCFDC}" type="presParOf" srcId="{7BF5C5B7-C4D8-4AF1-91C2-694AC4B4BC02}" destId="{30A4860E-E9F1-4F93-AA26-222E7CE3FEB2}" srcOrd="1" destOrd="0" presId="urn:microsoft.com/office/officeart/2005/8/layout/hierarchy1"/>
    <dgm:cxn modelId="{E1A52359-BAC8-4134-AF0B-AFC183D78A06}" type="presParOf" srcId="{DDD5C0BB-8E59-4CE8-8048-7B381F8B319B}" destId="{B7956B16-075B-43FA-8CB2-3F5C0105B8B1}" srcOrd="1" destOrd="0" presId="urn:microsoft.com/office/officeart/2005/8/layout/hierarchy1"/>
    <dgm:cxn modelId="{D73C3E43-ECE4-4A86-830A-4F288D88C24A}" type="presParOf" srcId="{B7956B16-075B-43FA-8CB2-3F5C0105B8B1}" destId="{0E4AAA41-C450-4587-B74F-32E1E0FEA0D4}" srcOrd="0" destOrd="0" presId="urn:microsoft.com/office/officeart/2005/8/layout/hierarchy1"/>
    <dgm:cxn modelId="{FC4DD6E1-8839-4376-A2EA-39581B8FEAFD}" type="presParOf" srcId="{B7956B16-075B-43FA-8CB2-3F5C0105B8B1}" destId="{900A225A-63ED-4DBE-9E71-4EEFA16105CF}" srcOrd="1" destOrd="0" presId="urn:microsoft.com/office/officeart/2005/8/layout/hierarchy1"/>
    <dgm:cxn modelId="{8FCB498D-8DD7-4602-92C1-303160DD2553}" type="presParOf" srcId="{900A225A-63ED-4DBE-9E71-4EEFA16105CF}" destId="{C7C70DD5-4CFF-4BF4-AE3B-487E3C6BF68D}" srcOrd="0" destOrd="0" presId="urn:microsoft.com/office/officeart/2005/8/layout/hierarchy1"/>
    <dgm:cxn modelId="{3916BAC6-F6E5-4FF8-B0EA-EADC227ECEC3}" type="presParOf" srcId="{C7C70DD5-4CFF-4BF4-AE3B-487E3C6BF68D}" destId="{5A570C5E-550D-4925-BBCC-6BD23F6A6CFF}" srcOrd="0" destOrd="0" presId="urn:microsoft.com/office/officeart/2005/8/layout/hierarchy1"/>
    <dgm:cxn modelId="{F9C359DC-5D21-4877-9C0F-9E78AF8A219F}" type="presParOf" srcId="{C7C70DD5-4CFF-4BF4-AE3B-487E3C6BF68D}" destId="{38DD5F40-15EF-44E1-81DE-4B1D188EB150}" srcOrd="1" destOrd="0" presId="urn:microsoft.com/office/officeart/2005/8/layout/hierarchy1"/>
    <dgm:cxn modelId="{F9272FA1-4123-40A6-8E6E-3E7800E1A29D}" type="presParOf" srcId="{900A225A-63ED-4DBE-9E71-4EEFA16105CF}" destId="{36E26208-1149-4201-AEA3-FA269C6F88A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E4B04C-BB12-4A0F-846E-D85016F0DA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91C5C01-9E9D-497B-A035-DF0DF06098DC}">
      <dgm:prSet phldrT="[文本]" custT="1"/>
      <dgm:spPr/>
      <dgm:t>
        <a:bodyPr/>
        <a:lstStyle/>
        <a:p>
          <a:r>
            <a:rPr lang="zh-CN" altLang="en-US" sz="2000" b="1" dirty="0" smtClean="0">
              <a:solidFill>
                <a:schemeClr val="tx1"/>
              </a:solidFill>
            </a:rPr>
            <a:t>预算管理制度细分</a:t>
          </a:r>
          <a:endParaRPr lang="zh-CN" altLang="en-US" sz="2000" b="1" dirty="0">
            <a:solidFill>
              <a:schemeClr val="tx1"/>
            </a:solidFill>
          </a:endParaRPr>
        </a:p>
      </dgm:t>
    </dgm:pt>
    <dgm:pt modelId="{E6F052AB-6EE4-4D4A-A6C3-E359A56489E5}" type="parTrans" cxnId="{04EF266C-844B-45D5-86D3-C4C89CF70409}">
      <dgm:prSet/>
      <dgm:spPr/>
      <dgm:t>
        <a:bodyPr/>
        <a:lstStyle/>
        <a:p>
          <a:endParaRPr lang="zh-CN" altLang="en-US" sz="2800" b="1">
            <a:solidFill>
              <a:schemeClr val="tx1"/>
            </a:solidFill>
          </a:endParaRPr>
        </a:p>
      </dgm:t>
    </dgm:pt>
    <dgm:pt modelId="{04B58F46-A8C2-4A88-9A6E-50C28D1381DD}" type="sibTrans" cxnId="{04EF266C-844B-45D5-86D3-C4C89CF70409}">
      <dgm:prSet/>
      <dgm:spPr/>
      <dgm:t>
        <a:bodyPr/>
        <a:lstStyle/>
        <a:p>
          <a:endParaRPr lang="zh-CN" altLang="en-US" sz="2800" b="1">
            <a:solidFill>
              <a:schemeClr val="tx1"/>
            </a:solidFill>
          </a:endParaRPr>
        </a:p>
      </dgm:t>
    </dgm:pt>
    <dgm:pt modelId="{06A68176-F330-4759-91D1-FF55116CA1ED}">
      <dgm:prSet phldrT="[文本]" custT="1"/>
      <dgm:spPr>
        <a:solidFill>
          <a:srgbClr val="0000FF"/>
        </a:solidFill>
      </dgm:spPr>
      <dgm:t>
        <a:bodyPr/>
        <a:lstStyle/>
        <a:p>
          <a:r>
            <a:rPr lang="zh-CN" altLang="en-US" sz="1600" b="1" dirty="0" smtClean="0">
              <a:solidFill>
                <a:schemeClr val="bg1"/>
              </a:solidFill>
            </a:rPr>
            <a:t>结转结余</a:t>
          </a:r>
          <a:endParaRPr lang="zh-CN" altLang="en-US" sz="1600" b="1" dirty="0">
            <a:solidFill>
              <a:schemeClr val="bg1"/>
            </a:solidFill>
          </a:endParaRPr>
        </a:p>
      </dgm:t>
    </dgm:pt>
    <dgm:pt modelId="{944AEC4F-D766-40AA-98C2-DA5612971DB4}" type="parTrans" cxnId="{5DED7D4A-3062-4F8E-ACAB-A28F3914D243}">
      <dgm:prSet custT="1"/>
      <dgm:spPr/>
      <dgm:t>
        <a:bodyPr/>
        <a:lstStyle/>
        <a:p>
          <a:endParaRPr lang="zh-CN" altLang="en-US" sz="800" b="1">
            <a:solidFill>
              <a:schemeClr val="tx1"/>
            </a:solidFill>
          </a:endParaRPr>
        </a:p>
      </dgm:t>
    </dgm:pt>
    <dgm:pt modelId="{0F77F772-8925-40BF-A15F-D7EABF7A3250}" type="sibTrans" cxnId="{5DED7D4A-3062-4F8E-ACAB-A28F3914D243}">
      <dgm:prSet/>
      <dgm:spPr/>
      <dgm:t>
        <a:bodyPr/>
        <a:lstStyle/>
        <a:p>
          <a:endParaRPr lang="zh-CN" altLang="en-US" sz="2800" b="1">
            <a:solidFill>
              <a:schemeClr val="tx1"/>
            </a:solidFill>
          </a:endParaRPr>
        </a:p>
      </dgm:t>
    </dgm:pt>
    <dgm:pt modelId="{C86E524A-A6E6-4CD5-969B-0BE45F6D8FF2}">
      <dgm:prSet phldrT="[文本]" custT="1"/>
      <dgm:spPr/>
      <dgm:t>
        <a:bodyPr/>
        <a:lstStyle/>
        <a:p>
          <a:r>
            <a:rPr lang="zh-CN" altLang="en-US" sz="1200" b="1" dirty="0" smtClean="0">
              <a:solidFill>
                <a:schemeClr val="tx1"/>
              </a:solidFill>
            </a:rPr>
            <a:t>关于进一步做好盘活财政存量资金工作的通知（国发（</a:t>
          </a:r>
          <a:r>
            <a:rPr lang="en-US" altLang="zh-CN" sz="1200" b="1" dirty="0" smtClean="0">
              <a:solidFill>
                <a:schemeClr val="tx1"/>
              </a:solidFill>
            </a:rPr>
            <a:t>2014</a:t>
          </a:r>
          <a:r>
            <a:rPr lang="zh-CN" altLang="en-US" sz="1200" b="1" dirty="0" smtClean="0">
              <a:solidFill>
                <a:schemeClr val="tx1"/>
              </a:solidFill>
            </a:rPr>
            <a:t>）</a:t>
          </a:r>
          <a:r>
            <a:rPr lang="en-US" altLang="zh-CN" sz="1200" b="1" dirty="0" smtClean="0">
              <a:solidFill>
                <a:schemeClr val="tx1"/>
              </a:solidFill>
            </a:rPr>
            <a:t>70</a:t>
          </a:r>
          <a:r>
            <a:rPr lang="zh-CN" altLang="en-US" sz="1200" b="1" dirty="0" smtClean="0">
              <a:solidFill>
                <a:schemeClr val="tx1"/>
              </a:solidFill>
            </a:rPr>
            <a:t>号</a:t>
          </a:r>
          <a:r>
            <a:rPr lang="en-US" altLang="zh-CN" sz="1200" b="1" dirty="0" smtClean="0">
              <a:solidFill>
                <a:schemeClr val="tx1"/>
              </a:solidFill>
            </a:rPr>
            <a:t>】</a:t>
          </a:r>
        </a:p>
        <a:p>
          <a:r>
            <a:rPr lang="zh-CN" altLang="en-US" sz="1200" b="1" dirty="0" smtClean="0">
              <a:solidFill>
                <a:schemeClr val="tx1"/>
              </a:solidFill>
            </a:rPr>
            <a:t>关于直属高校直属单位进一步做好盘活财政存量资金工作的通知</a:t>
          </a:r>
          <a:r>
            <a:rPr lang="en-US" altLang="zh-CN" sz="1000" b="1" dirty="0" smtClean="0">
              <a:solidFill>
                <a:schemeClr val="tx1"/>
              </a:solidFill>
            </a:rPr>
            <a:t>【</a:t>
          </a:r>
          <a:r>
            <a:rPr lang="zh-CN" altLang="en-US" sz="1000" b="1" dirty="0" smtClean="0">
              <a:solidFill>
                <a:schemeClr val="tx1"/>
              </a:solidFill>
            </a:rPr>
            <a:t>教财函（</a:t>
          </a:r>
          <a:r>
            <a:rPr lang="en-US" altLang="zh-CN" sz="1000" b="1" dirty="0" smtClean="0">
              <a:solidFill>
                <a:schemeClr val="tx1"/>
              </a:solidFill>
            </a:rPr>
            <a:t>2015</a:t>
          </a:r>
          <a:r>
            <a:rPr lang="zh-CN" altLang="en-US" sz="1000" b="1" dirty="0" smtClean="0">
              <a:solidFill>
                <a:schemeClr val="tx1"/>
              </a:solidFill>
            </a:rPr>
            <a:t>）</a:t>
          </a:r>
          <a:r>
            <a:rPr lang="en-US" altLang="zh-CN" sz="1000" b="1" dirty="0" smtClean="0">
              <a:solidFill>
                <a:schemeClr val="tx1"/>
              </a:solidFill>
            </a:rPr>
            <a:t>41</a:t>
          </a:r>
          <a:r>
            <a:rPr lang="zh-CN" altLang="en-US" sz="1000" b="1" dirty="0" smtClean="0">
              <a:solidFill>
                <a:schemeClr val="tx1"/>
              </a:solidFill>
            </a:rPr>
            <a:t>号</a:t>
          </a:r>
          <a:endParaRPr lang="zh-CN" altLang="en-US" sz="1000" b="1" dirty="0">
            <a:solidFill>
              <a:schemeClr val="tx1"/>
            </a:solidFill>
          </a:endParaRPr>
        </a:p>
      </dgm:t>
    </dgm:pt>
    <dgm:pt modelId="{C927BFE3-49E4-40CF-AB23-2914DC81514B}" type="parTrans" cxnId="{A2AF5F45-B673-45AA-B5D4-B1A513366100}">
      <dgm:prSet custT="1"/>
      <dgm:spPr/>
      <dgm:t>
        <a:bodyPr/>
        <a:lstStyle/>
        <a:p>
          <a:endParaRPr lang="zh-CN" altLang="en-US" sz="800" b="1">
            <a:solidFill>
              <a:schemeClr val="tx1"/>
            </a:solidFill>
          </a:endParaRPr>
        </a:p>
      </dgm:t>
    </dgm:pt>
    <dgm:pt modelId="{11F80232-E08A-46ED-8EEA-3C62B140D296}" type="sibTrans" cxnId="{A2AF5F45-B673-45AA-B5D4-B1A513366100}">
      <dgm:prSet/>
      <dgm:spPr/>
      <dgm:t>
        <a:bodyPr/>
        <a:lstStyle/>
        <a:p>
          <a:endParaRPr lang="zh-CN" altLang="en-US" sz="2800" b="1">
            <a:solidFill>
              <a:schemeClr val="tx1"/>
            </a:solidFill>
          </a:endParaRPr>
        </a:p>
      </dgm:t>
    </dgm:pt>
    <dgm:pt modelId="{68181AF0-5259-4A60-A270-B4075F951B87}">
      <dgm:prSet phldrT="[文本]" custT="1"/>
      <dgm:spPr>
        <a:solidFill>
          <a:srgbClr val="0000FF"/>
        </a:solidFill>
      </dgm:spPr>
      <dgm:t>
        <a:bodyPr/>
        <a:lstStyle/>
        <a:p>
          <a:r>
            <a:rPr lang="zh-CN" altLang="en-US" sz="2000" b="1" dirty="0" smtClean="0">
              <a:solidFill>
                <a:schemeClr val="bg1"/>
              </a:solidFill>
            </a:rPr>
            <a:t>资产</a:t>
          </a:r>
          <a:endParaRPr lang="zh-CN" altLang="en-US" sz="2000" b="1" dirty="0">
            <a:solidFill>
              <a:schemeClr val="bg1"/>
            </a:solidFill>
          </a:endParaRPr>
        </a:p>
      </dgm:t>
    </dgm:pt>
    <dgm:pt modelId="{009EBE8F-CDF2-42CB-9D7B-9F7013CADF58}" type="parTrans" cxnId="{34C0806C-C955-4BF2-A549-C680DB6356C6}">
      <dgm:prSet custT="1"/>
      <dgm:spPr/>
      <dgm:t>
        <a:bodyPr/>
        <a:lstStyle/>
        <a:p>
          <a:endParaRPr lang="zh-CN" altLang="en-US" sz="800" b="1">
            <a:solidFill>
              <a:schemeClr val="tx1"/>
            </a:solidFill>
          </a:endParaRPr>
        </a:p>
      </dgm:t>
    </dgm:pt>
    <dgm:pt modelId="{2C3848ED-3332-45D8-A1AF-6C1B263DA9AE}" type="sibTrans" cxnId="{34C0806C-C955-4BF2-A549-C680DB6356C6}">
      <dgm:prSet/>
      <dgm:spPr/>
      <dgm:t>
        <a:bodyPr/>
        <a:lstStyle/>
        <a:p>
          <a:endParaRPr lang="zh-CN" altLang="en-US" sz="2800" b="1">
            <a:solidFill>
              <a:schemeClr val="tx1"/>
            </a:solidFill>
          </a:endParaRPr>
        </a:p>
      </dgm:t>
    </dgm:pt>
    <dgm:pt modelId="{2A482A7A-D6FE-44B5-9C9C-BF5227901375}">
      <dgm:prSet phldrT="[文本]" custT="1"/>
      <dgm:spPr/>
      <dgm:t>
        <a:bodyPr/>
        <a:lstStyle/>
        <a:p>
          <a:r>
            <a:rPr lang="zh-CN" altLang="en-US" sz="1400" b="1" dirty="0" smtClean="0">
              <a:solidFill>
                <a:schemeClr val="tx1"/>
              </a:solidFill>
            </a:rPr>
            <a:t>国有资产管理一系列文件</a:t>
          </a:r>
          <a:endParaRPr lang="en-US" altLang="zh-CN" sz="1400" b="1" dirty="0" smtClean="0">
            <a:solidFill>
              <a:schemeClr val="tx1"/>
            </a:solidFill>
          </a:endParaRPr>
        </a:p>
        <a:p>
          <a:r>
            <a:rPr lang="en-US" altLang="zh-CN" sz="1400" b="1" dirty="0" smtClean="0">
              <a:solidFill>
                <a:schemeClr val="tx1"/>
              </a:solidFill>
            </a:rPr>
            <a:t>《</a:t>
          </a:r>
          <a:r>
            <a:rPr lang="zh-CN" altLang="en-US" sz="1400" b="1" dirty="0" smtClean="0">
              <a:solidFill>
                <a:schemeClr val="tx1"/>
              </a:solidFill>
            </a:rPr>
            <a:t>促进科技成果转化法</a:t>
          </a:r>
          <a:r>
            <a:rPr lang="en-US" altLang="zh-CN" sz="1400" b="1" dirty="0" smtClean="0">
              <a:solidFill>
                <a:schemeClr val="tx1"/>
              </a:solidFill>
            </a:rPr>
            <a:t>》</a:t>
          </a:r>
          <a:r>
            <a:rPr lang="zh-CN" altLang="en-US" sz="1400" b="1" dirty="0" smtClean="0">
              <a:solidFill>
                <a:schemeClr val="tx1"/>
              </a:solidFill>
            </a:rPr>
            <a:t>等一系列改革</a:t>
          </a:r>
          <a:endParaRPr lang="zh-CN" altLang="en-US" sz="1400" b="1" dirty="0">
            <a:solidFill>
              <a:schemeClr val="tx1"/>
            </a:solidFill>
          </a:endParaRPr>
        </a:p>
      </dgm:t>
    </dgm:pt>
    <dgm:pt modelId="{48971A34-F6DD-41BD-BA88-4C99CFA77973}" type="parTrans" cxnId="{E541490C-CE43-4AB7-B3BA-CBF0A802CDE9}">
      <dgm:prSet custT="1"/>
      <dgm:spPr/>
      <dgm:t>
        <a:bodyPr/>
        <a:lstStyle/>
        <a:p>
          <a:endParaRPr lang="zh-CN" altLang="en-US" sz="800" b="1">
            <a:solidFill>
              <a:schemeClr val="tx1"/>
            </a:solidFill>
          </a:endParaRPr>
        </a:p>
      </dgm:t>
    </dgm:pt>
    <dgm:pt modelId="{75A7D30C-66B3-49CD-88F1-8DB44B82A914}" type="sibTrans" cxnId="{E541490C-CE43-4AB7-B3BA-CBF0A802CDE9}">
      <dgm:prSet/>
      <dgm:spPr/>
      <dgm:t>
        <a:bodyPr/>
        <a:lstStyle/>
        <a:p>
          <a:endParaRPr lang="zh-CN" altLang="en-US" sz="2800" b="1">
            <a:solidFill>
              <a:schemeClr val="tx1"/>
            </a:solidFill>
          </a:endParaRPr>
        </a:p>
      </dgm:t>
    </dgm:pt>
    <dgm:pt modelId="{C5F3F113-053C-42C3-AE70-48A41710404C}">
      <dgm:prSet custT="1"/>
      <dgm:spPr>
        <a:solidFill>
          <a:srgbClr val="0000FF"/>
        </a:solidFill>
      </dgm:spPr>
      <dgm:t>
        <a:bodyPr/>
        <a:lstStyle/>
        <a:p>
          <a:r>
            <a:rPr lang="zh-CN" altLang="en-US" sz="2000" b="1" dirty="0" smtClean="0">
              <a:solidFill>
                <a:schemeClr val="bg1"/>
              </a:solidFill>
            </a:rPr>
            <a:t>预算</a:t>
          </a:r>
          <a:endParaRPr lang="zh-CN" altLang="en-US" sz="2000" b="1" dirty="0">
            <a:solidFill>
              <a:schemeClr val="bg1"/>
            </a:solidFill>
          </a:endParaRPr>
        </a:p>
      </dgm:t>
    </dgm:pt>
    <dgm:pt modelId="{31AAE513-723F-4776-8511-69EFB614B870}" type="parTrans" cxnId="{FF86ECEA-D4C1-4180-8478-164D066D012D}">
      <dgm:prSet custT="1"/>
      <dgm:spPr/>
      <dgm:t>
        <a:bodyPr/>
        <a:lstStyle/>
        <a:p>
          <a:endParaRPr lang="zh-CN" altLang="en-US" sz="1000" b="1">
            <a:solidFill>
              <a:schemeClr val="tx1"/>
            </a:solidFill>
          </a:endParaRPr>
        </a:p>
      </dgm:t>
    </dgm:pt>
    <dgm:pt modelId="{F777372D-9527-4087-87FF-737E92055666}" type="sibTrans" cxnId="{FF86ECEA-D4C1-4180-8478-164D066D012D}">
      <dgm:prSet/>
      <dgm:spPr/>
      <dgm:t>
        <a:bodyPr/>
        <a:lstStyle/>
        <a:p>
          <a:endParaRPr lang="zh-CN" altLang="en-US" sz="2800" b="1">
            <a:solidFill>
              <a:schemeClr val="tx1"/>
            </a:solidFill>
          </a:endParaRPr>
        </a:p>
      </dgm:t>
    </dgm:pt>
    <dgm:pt modelId="{69D6A77B-A57E-4484-A74A-064A9F4801E4}">
      <dgm:prSet custT="1"/>
      <dgm:spPr>
        <a:solidFill>
          <a:srgbClr val="0000FF"/>
        </a:solidFill>
      </dgm:spPr>
      <dgm:t>
        <a:bodyPr/>
        <a:lstStyle/>
        <a:p>
          <a:r>
            <a:rPr lang="zh-CN" altLang="en-US" sz="2000" b="1" dirty="0" smtClean="0">
              <a:solidFill>
                <a:schemeClr val="bg1"/>
              </a:solidFill>
            </a:rPr>
            <a:t>支出</a:t>
          </a:r>
          <a:endParaRPr lang="zh-CN" altLang="en-US" sz="2000" b="1" dirty="0">
            <a:solidFill>
              <a:schemeClr val="bg1"/>
            </a:solidFill>
          </a:endParaRPr>
        </a:p>
      </dgm:t>
    </dgm:pt>
    <dgm:pt modelId="{D808032D-0A48-46F6-81CD-4994F33CC5B5}" type="parTrans" cxnId="{885D91CF-18C2-4F1E-A6BF-E458453F8D8E}">
      <dgm:prSet custT="1"/>
      <dgm:spPr/>
      <dgm:t>
        <a:bodyPr/>
        <a:lstStyle/>
        <a:p>
          <a:endParaRPr lang="zh-CN" altLang="en-US" sz="800" b="1">
            <a:solidFill>
              <a:schemeClr val="tx1"/>
            </a:solidFill>
          </a:endParaRPr>
        </a:p>
      </dgm:t>
    </dgm:pt>
    <dgm:pt modelId="{96C7D0AD-16FB-4B23-9832-8EF17CCBF415}" type="sibTrans" cxnId="{885D91CF-18C2-4F1E-A6BF-E458453F8D8E}">
      <dgm:prSet/>
      <dgm:spPr/>
      <dgm:t>
        <a:bodyPr/>
        <a:lstStyle/>
        <a:p>
          <a:endParaRPr lang="zh-CN" altLang="en-US" sz="2800" b="1">
            <a:solidFill>
              <a:schemeClr val="tx1"/>
            </a:solidFill>
          </a:endParaRPr>
        </a:p>
      </dgm:t>
    </dgm:pt>
    <dgm:pt modelId="{2903196F-69F4-4237-A7A3-00586621274A}">
      <dgm:prSet custT="1"/>
      <dgm:spPr>
        <a:solidFill>
          <a:srgbClr val="0000FF"/>
        </a:solidFill>
      </dgm:spPr>
      <dgm:t>
        <a:bodyPr/>
        <a:lstStyle/>
        <a:p>
          <a:r>
            <a:rPr lang="zh-CN" altLang="en-US" sz="2000" b="1" dirty="0" smtClean="0">
              <a:solidFill>
                <a:schemeClr val="bg1"/>
              </a:solidFill>
            </a:rPr>
            <a:t>收入</a:t>
          </a:r>
          <a:endParaRPr lang="zh-CN" altLang="en-US" sz="2000" b="1" dirty="0">
            <a:solidFill>
              <a:schemeClr val="bg1"/>
            </a:solidFill>
          </a:endParaRPr>
        </a:p>
      </dgm:t>
    </dgm:pt>
    <dgm:pt modelId="{07FB3FEB-7A66-4690-B7C7-EA17CAEB6883}" type="parTrans" cxnId="{98276821-40C0-4F59-B924-19E9E89A0D88}">
      <dgm:prSet custT="1"/>
      <dgm:spPr/>
      <dgm:t>
        <a:bodyPr/>
        <a:lstStyle/>
        <a:p>
          <a:endParaRPr lang="zh-CN" altLang="en-US" sz="800" b="1">
            <a:solidFill>
              <a:schemeClr val="tx1"/>
            </a:solidFill>
          </a:endParaRPr>
        </a:p>
      </dgm:t>
    </dgm:pt>
    <dgm:pt modelId="{9EADFB9A-9624-48F6-A901-A8D26F3F2745}" type="sibTrans" cxnId="{98276821-40C0-4F59-B924-19E9E89A0D88}">
      <dgm:prSet/>
      <dgm:spPr/>
      <dgm:t>
        <a:bodyPr/>
        <a:lstStyle/>
        <a:p>
          <a:endParaRPr lang="zh-CN" altLang="en-US" sz="2800" b="1">
            <a:solidFill>
              <a:schemeClr val="tx1"/>
            </a:solidFill>
          </a:endParaRPr>
        </a:p>
      </dgm:t>
    </dgm:pt>
    <dgm:pt modelId="{195BDF1E-C730-49E7-9982-EB8EC22CBC3E}">
      <dgm:prSet custT="1"/>
      <dgm:spPr>
        <a:solidFill>
          <a:srgbClr val="0000FF"/>
        </a:solidFill>
      </dgm:spPr>
      <dgm:t>
        <a:bodyPr/>
        <a:lstStyle/>
        <a:p>
          <a:r>
            <a:rPr lang="zh-CN" altLang="en-US" sz="2000" b="1" dirty="0" smtClean="0">
              <a:solidFill>
                <a:schemeClr val="bg1"/>
              </a:solidFill>
            </a:rPr>
            <a:t>成本费用</a:t>
          </a:r>
          <a:endParaRPr lang="zh-CN" altLang="en-US" sz="2000" b="1" dirty="0">
            <a:solidFill>
              <a:schemeClr val="bg1"/>
            </a:solidFill>
          </a:endParaRPr>
        </a:p>
      </dgm:t>
    </dgm:pt>
    <dgm:pt modelId="{C633CD60-D6DA-488A-985A-9E867CD20334}" type="parTrans" cxnId="{3A560B71-E4CC-4721-8083-3ADCC4B79D63}">
      <dgm:prSet custT="1"/>
      <dgm:spPr/>
      <dgm:t>
        <a:bodyPr/>
        <a:lstStyle/>
        <a:p>
          <a:endParaRPr lang="zh-CN" altLang="en-US" sz="1000" b="1">
            <a:solidFill>
              <a:schemeClr val="tx1"/>
            </a:solidFill>
          </a:endParaRPr>
        </a:p>
      </dgm:t>
    </dgm:pt>
    <dgm:pt modelId="{E7C656F2-06D1-4783-9887-BD7A6303FF5A}" type="sibTrans" cxnId="{3A560B71-E4CC-4721-8083-3ADCC4B79D63}">
      <dgm:prSet/>
      <dgm:spPr/>
      <dgm:t>
        <a:bodyPr/>
        <a:lstStyle/>
        <a:p>
          <a:endParaRPr lang="zh-CN" altLang="en-US" sz="2800" b="1">
            <a:solidFill>
              <a:schemeClr val="tx1"/>
            </a:solidFill>
          </a:endParaRPr>
        </a:p>
      </dgm:t>
    </dgm:pt>
    <dgm:pt modelId="{F70B7AF1-615D-4FED-86EC-EE59B86454E2}">
      <dgm:prSet custT="1"/>
      <dgm:spPr>
        <a:solidFill>
          <a:srgbClr val="0000FF"/>
        </a:solidFill>
      </dgm:spPr>
      <dgm:t>
        <a:bodyPr/>
        <a:lstStyle/>
        <a:p>
          <a:r>
            <a:rPr lang="zh-CN" altLang="en-US" sz="2000" b="1" dirty="0" smtClean="0">
              <a:solidFill>
                <a:schemeClr val="bg1"/>
              </a:solidFill>
            </a:rPr>
            <a:t>负债</a:t>
          </a:r>
          <a:endParaRPr lang="zh-CN" altLang="en-US" sz="2000" b="1" dirty="0">
            <a:solidFill>
              <a:schemeClr val="bg1"/>
            </a:solidFill>
          </a:endParaRPr>
        </a:p>
      </dgm:t>
    </dgm:pt>
    <dgm:pt modelId="{FE1E9408-0B58-4B26-A23D-A70C0C337E88}" type="parTrans" cxnId="{B8FD651B-65F8-46D1-9171-9BCCD6CEBF1A}">
      <dgm:prSet custT="1"/>
      <dgm:spPr/>
      <dgm:t>
        <a:bodyPr/>
        <a:lstStyle/>
        <a:p>
          <a:endParaRPr lang="zh-CN" altLang="en-US" sz="800" b="1">
            <a:solidFill>
              <a:schemeClr val="tx1"/>
            </a:solidFill>
          </a:endParaRPr>
        </a:p>
      </dgm:t>
    </dgm:pt>
    <dgm:pt modelId="{991EC82F-0952-45E4-9492-D13E9E716760}" type="sibTrans" cxnId="{B8FD651B-65F8-46D1-9171-9BCCD6CEBF1A}">
      <dgm:prSet/>
      <dgm:spPr/>
      <dgm:t>
        <a:bodyPr/>
        <a:lstStyle/>
        <a:p>
          <a:endParaRPr lang="zh-CN" altLang="en-US" sz="2800" b="1">
            <a:solidFill>
              <a:schemeClr val="tx1"/>
            </a:solidFill>
          </a:endParaRPr>
        </a:p>
      </dgm:t>
    </dgm:pt>
    <dgm:pt modelId="{D0404D26-E55A-4126-A54B-5B5A5766C511}">
      <dgm:prSet custT="1"/>
      <dgm:spPr/>
      <dgm:t>
        <a:bodyPr/>
        <a:lstStyle/>
        <a:p>
          <a:r>
            <a:rPr lang="en-US" altLang="zh-CN" sz="1600" b="1" dirty="0" smtClean="0">
              <a:solidFill>
                <a:schemeClr val="tx1"/>
              </a:solidFill>
            </a:rPr>
            <a:t>《</a:t>
          </a:r>
          <a:r>
            <a:rPr lang="zh-CN" altLang="en-US" sz="1600" b="1" dirty="0" smtClean="0">
              <a:solidFill>
                <a:schemeClr val="tx1"/>
              </a:solidFill>
            </a:rPr>
            <a:t>关于推进中央部门</a:t>
          </a:r>
          <a:r>
            <a:rPr lang="zh-CN" altLang="en-US" sz="1600" b="1" dirty="0" smtClean="0">
              <a:solidFill>
                <a:srgbClr val="FF0000"/>
              </a:solidFill>
            </a:rPr>
            <a:t>中期财政规划</a:t>
          </a:r>
          <a:r>
            <a:rPr lang="zh-CN" altLang="en-US" sz="1600" b="1" dirty="0" smtClean="0">
              <a:solidFill>
                <a:schemeClr val="tx1"/>
              </a:solidFill>
            </a:rPr>
            <a:t>管理意见</a:t>
          </a:r>
          <a:r>
            <a:rPr lang="en-US" altLang="zh-CN" sz="1200" b="1" dirty="0" smtClean="0">
              <a:solidFill>
                <a:schemeClr val="tx1"/>
              </a:solidFill>
            </a:rPr>
            <a:t>》【</a:t>
          </a:r>
          <a:r>
            <a:rPr lang="zh-CN" altLang="en-US" sz="1200" b="1" dirty="0" smtClean="0">
              <a:solidFill>
                <a:schemeClr val="tx1"/>
              </a:solidFill>
            </a:rPr>
            <a:t>财预（</a:t>
          </a:r>
          <a:r>
            <a:rPr lang="en-US" altLang="zh-CN" sz="1200" b="1" dirty="0" smtClean="0">
              <a:solidFill>
                <a:schemeClr val="tx1"/>
              </a:solidFill>
            </a:rPr>
            <a:t>2015</a:t>
          </a:r>
          <a:r>
            <a:rPr lang="zh-CN" altLang="en-US" sz="1200" b="1" dirty="0" smtClean="0">
              <a:solidFill>
                <a:schemeClr val="tx1"/>
              </a:solidFill>
            </a:rPr>
            <a:t>）</a:t>
          </a:r>
          <a:r>
            <a:rPr lang="en-US" altLang="zh-CN" sz="1200" b="1" dirty="0" smtClean="0">
              <a:solidFill>
                <a:schemeClr val="tx1"/>
              </a:solidFill>
            </a:rPr>
            <a:t>43</a:t>
          </a:r>
          <a:r>
            <a:rPr lang="zh-CN" altLang="en-US" sz="1200" b="1" dirty="0" smtClean="0">
              <a:solidFill>
                <a:schemeClr val="tx1"/>
              </a:solidFill>
            </a:rPr>
            <a:t>号</a:t>
          </a:r>
          <a:r>
            <a:rPr lang="en-US" altLang="zh-CN" sz="1200" b="1" dirty="0" smtClean="0">
              <a:solidFill>
                <a:schemeClr val="tx1"/>
              </a:solidFill>
            </a:rPr>
            <a:t>】</a:t>
          </a:r>
          <a:endParaRPr lang="en-US" altLang="zh-CN" sz="1600" b="1" dirty="0" smtClean="0">
            <a:solidFill>
              <a:schemeClr val="tx1"/>
            </a:solidFill>
          </a:endParaRPr>
        </a:p>
        <a:p>
          <a:r>
            <a:rPr lang="en-US" altLang="zh-CN" sz="1600" b="1" dirty="0" smtClean="0">
              <a:solidFill>
                <a:schemeClr val="tx1"/>
              </a:solidFill>
            </a:rPr>
            <a:t>《</a:t>
          </a:r>
          <a:r>
            <a:rPr lang="zh-CN" altLang="zh-CN" sz="1600" b="1" dirty="0" smtClean="0">
              <a:solidFill>
                <a:schemeClr val="tx1"/>
              </a:solidFill>
            </a:rPr>
            <a:t>中央部门</a:t>
          </a:r>
          <a:r>
            <a:rPr lang="zh-CN" altLang="zh-CN" sz="1600" b="1" dirty="0" smtClean="0">
              <a:solidFill>
                <a:srgbClr val="FF0000"/>
              </a:solidFill>
            </a:rPr>
            <a:t>预算绩效</a:t>
          </a:r>
          <a:r>
            <a:rPr lang="zh-CN" altLang="zh-CN" sz="1600" b="1" dirty="0" smtClean="0">
              <a:solidFill>
                <a:schemeClr val="tx1"/>
              </a:solidFill>
            </a:rPr>
            <a:t>目标管理办法</a:t>
          </a:r>
          <a:r>
            <a:rPr lang="en-US" altLang="zh-CN" sz="1600" b="1" dirty="0" smtClean="0">
              <a:solidFill>
                <a:schemeClr val="tx1"/>
              </a:solidFill>
            </a:rPr>
            <a:t>》</a:t>
          </a:r>
          <a:r>
            <a:rPr lang="zh-CN" altLang="zh-CN" sz="1600" b="1" dirty="0" smtClean="0">
              <a:solidFill>
                <a:schemeClr val="tx1"/>
              </a:solidFill>
            </a:rPr>
            <a:t>的通知</a:t>
          </a:r>
          <a:r>
            <a:rPr lang="zh-CN" altLang="zh-CN" sz="1400" b="1" dirty="0" smtClean="0">
              <a:solidFill>
                <a:schemeClr val="tx1"/>
              </a:solidFill>
            </a:rPr>
            <a:t>（财预</a:t>
          </a:r>
          <a:r>
            <a:rPr lang="en-US" altLang="zh-CN" sz="1400" b="1" dirty="0" smtClean="0">
              <a:solidFill>
                <a:schemeClr val="tx1"/>
              </a:solidFill>
            </a:rPr>
            <a:t>[2015]88</a:t>
          </a:r>
          <a:r>
            <a:rPr lang="zh-CN" altLang="zh-CN" sz="1400" b="1" dirty="0" smtClean="0">
              <a:solidFill>
                <a:schemeClr val="tx1"/>
              </a:solidFill>
            </a:rPr>
            <a:t>号</a:t>
          </a:r>
          <a:endParaRPr lang="en-US" altLang="zh-CN" sz="1600" b="1" dirty="0" smtClean="0">
            <a:solidFill>
              <a:schemeClr val="tx1"/>
            </a:solidFill>
          </a:endParaRPr>
        </a:p>
        <a:p>
          <a:r>
            <a:rPr lang="en-US" altLang="zh-CN" sz="1600" b="1" dirty="0" smtClean="0">
              <a:solidFill>
                <a:schemeClr val="tx1"/>
              </a:solidFill>
            </a:rPr>
            <a:t>《</a:t>
          </a:r>
          <a:r>
            <a:rPr lang="zh-CN" altLang="zh-CN" sz="1600" b="1" dirty="0" smtClean="0">
              <a:solidFill>
                <a:schemeClr val="tx1"/>
              </a:solidFill>
            </a:rPr>
            <a:t>关于加强中央部门</a:t>
          </a:r>
          <a:r>
            <a:rPr lang="zh-CN" altLang="zh-CN" sz="1600" b="1" dirty="0" smtClean="0">
              <a:solidFill>
                <a:srgbClr val="FF0000"/>
              </a:solidFill>
            </a:rPr>
            <a:t>预算评审</a:t>
          </a:r>
          <a:r>
            <a:rPr lang="zh-CN" altLang="zh-CN" sz="1600" b="1" dirty="0" smtClean="0">
              <a:solidFill>
                <a:schemeClr val="tx1"/>
              </a:solidFill>
            </a:rPr>
            <a:t>工作</a:t>
          </a:r>
          <a:r>
            <a:rPr lang="en-US" altLang="zh-CN" sz="1600" b="1" dirty="0" smtClean="0">
              <a:solidFill>
                <a:schemeClr val="tx1"/>
              </a:solidFill>
            </a:rPr>
            <a:t>》</a:t>
          </a:r>
          <a:r>
            <a:rPr lang="zh-CN" altLang="zh-CN" sz="1600" b="1" dirty="0" smtClean="0">
              <a:solidFill>
                <a:schemeClr val="tx1"/>
              </a:solidFill>
            </a:rPr>
            <a:t>的通知</a:t>
          </a:r>
          <a:r>
            <a:rPr lang="zh-CN" altLang="zh-CN" sz="1400" b="1" dirty="0" smtClean="0">
              <a:solidFill>
                <a:schemeClr val="tx1"/>
              </a:solidFill>
            </a:rPr>
            <a:t>（财预</a:t>
          </a:r>
          <a:r>
            <a:rPr lang="en-US" altLang="zh-CN" sz="1400" b="1" dirty="0" smtClean="0">
              <a:solidFill>
                <a:schemeClr val="tx1"/>
              </a:solidFill>
            </a:rPr>
            <a:t>[2015]90</a:t>
          </a:r>
          <a:r>
            <a:rPr lang="zh-CN" altLang="zh-CN" sz="1400" b="1" dirty="0" smtClean="0">
              <a:solidFill>
                <a:schemeClr val="tx1"/>
              </a:solidFill>
            </a:rPr>
            <a:t>号</a:t>
          </a:r>
          <a:endParaRPr lang="zh-CN" altLang="en-US" sz="1600" b="1" dirty="0">
            <a:solidFill>
              <a:schemeClr val="tx1"/>
            </a:solidFill>
          </a:endParaRPr>
        </a:p>
      </dgm:t>
    </dgm:pt>
    <dgm:pt modelId="{FBD5F29A-F612-484F-8FD7-346DFC43B780}" type="parTrans" cxnId="{711697DC-EF1B-444C-9BF6-0E20BE4B4365}">
      <dgm:prSet custT="1"/>
      <dgm:spPr/>
      <dgm:t>
        <a:bodyPr/>
        <a:lstStyle/>
        <a:p>
          <a:endParaRPr lang="zh-CN" altLang="en-US" sz="800" b="1">
            <a:solidFill>
              <a:schemeClr val="tx1"/>
            </a:solidFill>
          </a:endParaRPr>
        </a:p>
      </dgm:t>
    </dgm:pt>
    <dgm:pt modelId="{2BBA7F59-3A71-4307-B616-92F583BFC74E}" type="sibTrans" cxnId="{711697DC-EF1B-444C-9BF6-0E20BE4B4365}">
      <dgm:prSet/>
      <dgm:spPr/>
      <dgm:t>
        <a:bodyPr/>
        <a:lstStyle/>
        <a:p>
          <a:endParaRPr lang="zh-CN" altLang="en-US" sz="2800" b="1">
            <a:solidFill>
              <a:schemeClr val="tx1"/>
            </a:solidFill>
          </a:endParaRPr>
        </a:p>
      </dgm:t>
    </dgm:pt>
    <dgm:pt modelId="{9B9F388F-1866-49F1-9408-0F702580DB0F}">
      <dgm:prSet custT="1"/>
      <dgm:spPr/>
      <dgm:t>
        <a:bodyPr/>
        <a:lstStyle/>
        <a:p>
          <a:pPr>
            <a:lnSpc>
              <a:spcPct val="100000"/>
            </a:lnSpc>
          </a:pPr>
          <a:r>
            <a:rPr lang="zh-CN" altLang="en-US" sz="1600" b="1" dirty="0" smtClean="0">
              <a:solidFill>
                <a:schemeClr val="tx1"/>
              </a:solidFill>
            </a:rPr>
            <a:t>定额（差额）拨款、绩效拨款、政府购买服务</a:t>
          </a:r>
          <a:endParaRPr lang="en-US" altLang="zh-CN" sz="1600" b="1" dirty="0" smtClean="0">
            <a:solidFill>
              <a:schemeClr val="tx1"/>
            </a:solidFill>
          </a:endParaRPr>
        </a:p>
        <a:p>
          <a:pPr>
            <a:lnSpc>
              <a:spcPct val="100000"/>
            </a:lnSpc>
          </a:pPr>
          <a:r>
            <a:rPr lang="zh-CN" altLang="en-US" sz="1600" b="1" dirty="0" smtClean="0">
              <a:solidFill>
                <a:schemeClr val="tx1"/>
              </a:solidFill>
            </a:rPr>
            <a:t>科研项目立项</a:t>
          </a:r>
          <a:r>
            <a:rPr lang="en-US" altLang="zh-CN" sz="1600" b="1" dirty="0" smtClean="0">
              <a:solidFill>
                <a:srgbClr val="C00000"/>
              </a:solidFill>
            </a:rPr>
            <a:t>【</a:t>
          </a:r>
          <a:r>
            <a:rPr lang="zh-CN" altLang="en-US" sz="1600" dirty="0" smtClean="0">
              <a:solidFill>
                <a:srgbClr val="C00000"/>
              </a:solidFill>
            </a:rPr>
            <a:t>国发</a:t>
          </a:r>
          <a:r>
            <a:rPr lang="en-US" altLang="zh-CN" sz="1600" dirty="0" smtClean="0">
              <a:solidFill>
                <a:srgbClr val="C00000"/>
              </a:solidFill>
            </a:rPr>
            <a:t>〔2014〕64</a:t>
          </a:r>
          <a:r>
            <a:rPr lang="zh-CN" altLang="en-US" sz="1600" dirty="0" smtClean="0">
              <a:solidFill>
                <a:srgbClr val="C00000"/>
              </a:solidFill>
            </a:rPr>
            <a:t>号</a:t>
          </a:r>
          <a:r>
            <a:rPr lang="en-US" altLang="zh-CN" sz="1600" dirty="0" smtClean="0">
              <a:solidFill>
                <a:srgbClr val="C00000"/>
              </a:solidFill>
            </a:rPr>
            <a:t>】</a:t>
          </a:r>
          <a:endParaRPr lang="zh-CN" altLang="en-US" sz="1600" b="1" dirty="0">
            <a:solidFill>
              <a:srgbClr val="C00000"/>
            </a:solidFill>
          </a:endParaRPr>
        </a:p>
      </dgm:t>
    </dgm:pt>
    <dgm:pt modelId="{25444791-5AE7-4C84-BCDB-376FFB97C077}" type="parTrans" cxnId="{C66D5BDA-49E5-40CD-842D-400586CD1BB9}">
      <dgm:prSet custT="1"/>
      <dgm:spPr/>
      <dgm:t>
        <a:bodyPr/>
        <a:lstStyle/>
        <a:p>
          <a:endParaRPr lang="zh-CN" altLang="en-US" sz="800" b="1">
            <a:solidFill>
              <a:schemeClr val="tx1"/>
            </a:solidFill>
          </a:endParaRPr>
        </a:p>
      </dgm:t>
    </dgm:pt>
    <dgm:pt modelId="{EB08E8C8-38F7-4C89-A76B-1A0192E00266}" type="sibTrans" cxnId="{C66D5BDA-49E5-40CD-842D-400586CD1BB9}">
      <dgm:prSet/>
      <dgm:spPr/>
      <dgm:t>
        <a:bodyPr/>
        <a:lstStyle/>
        <a:p>
          <a:endParaRPr lang="zh-CN" altLang="en-US" sz="2800" b="1">
            <a:solidFill>
              <a:schemeClr val="tx1"/>
            </a:solidFill>
          </a:endParaRPr>
        </a:p>
      </dgm:t>
    </dgm:pt>
    <dgm:pt modelId="{3B1F394D-0538-43F8-AB67-EFA9D645EE96}">
      <dgm:prSet custT="1"/>
      <dgm:spPr/>
      <dgm:t>
        <a:bodyPr/>
        <a:lstStyle/>
        <a:p>
          <a:r>
            <a:rPr lang="en-US" altLang="zh-CN" sz="1400" b="1" dirty="0" smtClean="0">
              <a:solidFill>
                <a:schemeClr val="tx1"/>
              </a:solidFill>
            </a:rPr>
            <a:t>《</a:t>
          </a:r>
          <a:r>
            <a:rPr lang="zh-CN" sz="1400" b="1" dirty="0" smtClean="0">
              <a:solidFill>
                <a:schemeClr val="tx1"/>
              </a:solidFill>
            </a:rPr>
            <a:t>关于加强和改进中央部门项目支出预算管理的通知</a:t>
          </a:r>
          <a:r>
            <a:rPr lang="en-US" altLang="zh-CN" sz="1400" b="1" dirty="0" smtClean="0">
              <a:solidFill>
                <a:schemeClr val="tx1"/>
              </a:solidFill>
            </a:rPr>
            <a:t>》</a:t>
          </a:r>
          <a:r>
            <a:rPr lang="zh-CN" sz="1400" b="1" dirty="0" smtClean="0">
              <a:solidFill>
                <a:schemeClr val="tx1"/>
              </a:solidFill>
            </a:rPr>
            <a:t>财预</a:t>
          </a:r>
          <a:r>
            <a:rPr lang="en-US" sz="1400" b="1" dirty="0" smtClean="0">
              <a:solidFill>
                <a:schemeClr val="tx1"/>
              </a:solidFill>
            </a:rPr>
            <a:t>[2015]82</a:t>
          </a:r>
          <a:r>
            <a:rPr lang="zh-CN" sz="1400" b="1" dirty="0" smtClean="0">
              <a:solidFill>
                <a:schemeClr val="tx1"/>
              </a:solidFill>
            </a:rPr>
            <a:t>号</a:t>
          </a:r>
          <a:endParaRPr lang="en-US" altLang="zh-CN" sz="1400" b="1" dirty="0" smtClean="0">
            <a:solidFill>
              <a:schemeClr val="tx1"/>
            </a:solidFill>
          </a:endParaRPr>
        </a:p>
        <a:p>
          <a:r>
            <a:rPr lang="zh-CN" altLang="en-US" sz="1400" b="1" dirty="0" smtClean="0">
              <a:solidFill>
                <a:schemeClr val="tx1"/>
              </a:solidFill>
            </a:rPr>
            <a:t>各类项目管理的文件、八项规定等一系列管理规定</a:t>
          </a:r>
          <a:endParaRPr lang="zh-CN" altLang="en-US" sz="1400" b="1" dirty="0">
            <a:solidFill>
              <a:schemeClr val="tx1"/>
            </a:solidFill>
          </a:endParaRPr>
        </a:p>
      </dgm:t>
    </dgm:pt>
    <dgm:pt modelId="{39B8E75F-A197-4DCA-8084-ED6557106FFB}" type="parTrans" cxnId="{84F6FA41-E9C8-4746-8D87-32CF90439827}">
      <dgm:prSet custT="1"/>
      <dgm:spPr/>
      <dgm:t>
        <a:bodyPr/>
        <a:lstStyle/>
        <a:p>
          <a:endParaRPr lang="zh-CN" altLang="en-US" sz="800" b="1">
            <a:solidFill>
              <a:schemeClr val="tx1"/>
            </a:solidFill>
          </a:endParaRPr>
        </a:p>
      </dgm:t>
    </dgm:pt>
    <dgm:pt modelId="{1ED70CB6-2B9F-4685-9990-56BE07B45FD7}" type="sibTrans" cxnId="{84F6FA41-E9C8-4746-8D87-32CF90439827}">
      <dgm:prSet/>
      <dgm:spPr/>
      <dgm:t>
        <a:bodyPr/>
        <a:lstStyle/>
        <a:p>
          <a:endParaRPr lang="zh-CN" altLang="en-US" sz="2800" b="1">
            <a:solidFill>
              <a:schemeClr val="tx1"/>
            </a:solidFill>
          </a:endParaRPr>
        </a:p>
      </dgm:t>
    </dgm:pt>
    <dgm:pt modelId="{FEB3007A-54B1-4067-9958-946F7FCE7413}">
      <dgm:prSet custT="1"/>
      <dgm:spPr/>
      <dgm:t>
        <a:bodyPr/>
        <a:lstStyle/>
        <a:p>
          <a:r>
            <a:rPr lang="zh-CN" altLang="en-US" sz="1600" b="1" dirty="0" smtClean="0">
              <a:solidFill>
                <a:schemeClr val="tx1"/>
              </a:solidFill>
            </a:rPr>
            <a:t>严禁高校贷款、清理统计高校内债等</a:t>
          </a:r>
          <a:endParaRPr lang="zh-CN" altLang="en-US" sz="1600" b="1" dirty="0">
            <a:solidFill>
              <a:schemeClr val="tx1"/>
            </a:solidFill>
          </a:endParaRPr>
        </a:p>
      </dgm:t>
    </dgm:pt>
    <dgm:pt modelId="{C71F58E5-0209-4E77-A795-142F6D797892}" type="parTrans" cxnId="{4CBA9A03-0219-4859-AFF1-50CB6F41661C}">
      <dgm:prSet custT="1"/>
      <dgm:spPr/>
      <dgm:t>
        <a:bodyPr/>
        <a:lstStyle/>
        <a:p>
          <a:endParaRPr lang="zh-CN" altLang="en-US" sz="800" b="1">
            <a:solidFill>
              <a:schemeClr val="tx1"/>
            </a:solidFill>
          </a:endParaRPr>
        </a:p>
      </dgm:t>
    </dgm:pt>
    <dgm:pt modelId="{3AAF09C5-C9EA-4402-8DB6-EEE8A98A34BE}" type="sibTrans" cxnId="{4CBA9A03-0219-4859-AFF1-50CB6F41661C}">
      <dgm:prSet/>
      <dgm:spPr/>
      <dgm:t>
        <a:bodyPr/>
        <a:lstStyle/>
        <a:p>
          <a:endParaRPr lang="zh-CN" altLang="en-US" sz="2800" b="1">
            <a:solidFill>
              <a:schemeClr val="tx1"/>
            </a:solidFill>
          </a:endParaRPr>
        </a:p>
      </dgm:t>
    </dgm:pt>
    <dgm:pt modelId="{04F5F309-6FD2-4360-A94C-91E60F5A2D1D}">
      <dgm:prSet custT="1"/>
      <dgm:spPr/>
      <dgm:t>
        <a:bodyPr/>
        <a:lstStyle/>
        <a:p>
          <a:r>
            <a:rPr lang="zh-CN" altLang="en-US" sz="1400" b="1" dirty="0" smtClean="0">
              <a:solidFill>
                <a:schemeClr val="tx1"/>
              </a:solidFill>
            </a:rPr>
            <a:t>内部控制、成本管理办法、试点学院、二级单位核算</a:t>
          </a:r>
          <a:endParaRPr lang="zh-CN" altLang="en-US" sz="1400" b="1" dirty="0">
            <a:solidFill>
              <a:schemeClr val="tx1"/>
            </a:solidFill>
          </a:endParaRPr>
        </a:p>
      </dgm:t>
    </dgm:pt>
    <dgm:pt modelId="{9F4AA318-BB02-4860-A626-E6A650787865}" type="parTrans" cxnId="{6E487E54-1C0A-4FE3-85E1-EDB37ED6EB14}">
      <dgm:prSet custT="1"/>
      <dgm:spPr/>
      <dgm:t>
        <a:bodyPr/>
        <a:lstStyle/>
        <a:p>
          <a:endParaRPr lang="zh-CN" altLang="en-US" sz="800" b="1">
            <a:solidFill>
              <a:schemeClr val="tx1"/>
            </a:solidFill>
          </a:endParaRPr>
        </a:p>
      </dgm:t>
    </dgm:pt>
    <dgm:pt modelId="{A797E59C-D704-4021-A0C7-36295F13263B}" type="sibTrans" cxnId="{6E487E54-1C0A-4FE3-85E1-EDB37ED6EB14}">
      <dgm:prSet/>
      <dgm:spPr/>
      <dgm:t>
        <a:bodyPr/>
        <a:lstStyle/>
        <a:p>
          <a:endParaRPr lang="zh-CN" altLang="en-US" sz="2800" b="1">
            <a:solidFill>
              <a:schemeClr val="tx1"/>
            </a:solidFill>
          </a:endParaRPr>
        </a:p>
      </dgm:t>
    </dgm:pt>
    <dgm:pt modelId="{567F68B3-1BE3-4D53-80E9-9EF214CA48FB}">
      <dgm:prSet custT="1"/>
      <dgm:spPr>
        <a:solidFill>
          <a:srgbClr val="0000FF"/>
        </a:solidFill>
      </dgm:spPr>
      <dgm:t>
        <a:bodyPr/>
        <a:lstStyle/>
        <a:p>
          <a:r>
            <a:rPr lang="zh-CN" altLang="en-US" sz="1800" b="1" dirty="0" smtClean="0">
              <a:solidFill>
                <a:schemeClr val="bg1"/>
              </a:solidFill>
            </a:rPr>
            <a:t>财务报告</a:t>
          </a:r>
          <a:endParaRPr lang="zh-CN" altLang="en-US" sz="1800" b="1" dirty="0">
            <a:solidFill>
              <a:schemeClr val="bg1"/>
            </a:solidFill>
          </a:endParaRPr>
        </a:p>
      </dgm:t>
    </dgm:pt>
    <dgm:pt modelId="{C0B5E8EB-EBB9-4543-B574-DD60EB004713}" type="parTrans" cxnId="{3B5FADBA-6D28-4C8E-8725-9A6A86066805}">
      <dgm:prSet custT="1"/>
      <dgm:spPr/>
      <dgm:t>
        <a:bodyPr/>
        <a:lstStyle/>
        <a:p>
          <a:endParaRPr lang="zh-CN" altLang="en-US" sz="900" b="1">
            <a:solidFill>
              <a:schemeClr val="tx1"/>
            </a:solidFill>
          </a:endParaRPr>
        </a:p>
      </dgm:t>
    </dgm:pt>
    <dgm:pt modelId="{10D57C8F-3F0F-418F-AE8C-66003DAE006C}" type="sibTrans" cxnId="{3B5FADBA-6D28-4C8E-8725-9A6A86066805}">
      <dgm:prSet/>
      <dgm:spPr/>
      <dgm:t>
        <a:bodyPr/>
        <a:lstStyle/>
        <a:p>
          <a:endParaRPr lang="zh-CN" altLang="en-US" sz="2000" b="1">
            <a:solidFill>
              <a:schemeClr val="tx1"/>
            </a:solidFill>
          </a:endParaRPr>
        </a:p>
      </dgm:t>
    </dgm:pt>
    <dgm:pt modelId="{109F3BF7-3A0F-4D66-BE92-98B50D50890B}">
      <dgm:prSet custT="1"/>
      <dgm:spPr/>
      <dgm:t>
        <a:bodyPr/>
        <a:lstStyle/>
        <a:p>
          <a:r>
            <a:rPr lang="zh-CN" altLang="en-US" sz="1400" b="1" dirty="0" smtClean="0">
              <a:solidFill>
                <a:schemeClr val="tx1"/>
              </a:solidFill>
            </a:rPr>
            <a:t>权责发生制政府综合财务报告制度改革方案的通知</a:t>
          </a:r>
          <a:r>
            <a:rPr lang="en-US" altLang="en-US" sz="1400" b="1" dirty="0" smtClean="0">
              <a:solidFill>
                <a:schemeClr val="tx1"/>
              </a:solidFill>
            </a:rPr>
            <a:t>[</a:t>
          </a:r>
          <a:r>
            <a:rPr lang="zh-CN" altLang="en-US" sz="1400" b="1" dirty="0" smtClean="0">
              <a:solidFill>
                <a:schemeClr val="tx1"/>
              </a:solidFill>
            </a:rPr>
            <a:t>国发</a:t>
          </a:r>
          <a:r>
            <a:rPr lang="en-US" altLang="en-US" sz="1400" b="1" dirty="0" smtClean="0">
              <a:solidFill>
                <a:schemeClr val="tx1"/>
              </a:solidFill>
            </a:rPr>
            <a:t>2014</a:t>
          </a:r>
          <a:r>
            <a:rPr lang="zh-CN" altLang="en-US" sz="1400" b="1" dirty="0" smtClean="0">
              <a:solidFill>
                <a:schemeClr val="tx1"/>
              </a:solidFill>
            </a:rPr>
            <a:t>（</a:t>
          </a:r>
          <a:r>
            <a:rPr lang="en-US" altLang="en-US" sz="1400" b="1" dirty="0" smtClean="0">
              <a:solidFill>
                <a:schemeClr val="tx1"/>
              </a:solidFill>
            </a:rPr>
            <a:t>63</a:t>
          </a:r>
          <a:r>
            <a:rPr lang="zh-CN" altLang="en-US" sz="1400" b="1" dirty="0" smtClean="0">
              <a:solidFill>
                <a:schemeClr val="tx1"/>
              </a:solidFill>
            </a:rPr>
            <a:t>）号</a:t>
          </a:r>
          <a:endParaRPr lang="en-US" altLang="zh-CN" sz="1400" b="1" dirty="0" smtClean="0">
            <a:solidFill>
              <a:schemeClr val="tx1"/>
            </a:solidFill>
          </a:endParaRPr>
        </a:p>
        <a:p>
          <a:r>
            <a:rPr lang="zh-CN" altLang="en-US" sz="1400" b="1" dirty="0" smtClean="0">
              <a:solidFill>
                <a:schemeClr val="tx1"/>
              </a:solidFill>
            </a:rPr>
            <a:t>信息公开、财务年报、直属高校年报审计、财务状况评价等</a:t>
          </a:r>
          <a:endParaRPr lang="zh-CN" altLang="en-US" sz="1400" b="1" dirty="0">
            <a:solidFill>
              <a:schemeClr val="tx1"/>
            </a:solidFill>
          </a:endParaRPr>
        </a:p>
      </dgm:t>
    </dgm:pt>
    <dgm:pt modelId="{E1ADACF8-BEDD-4F96-99D0-B705B8ED7AB2}" type="parTrans" cxnId="{83015267-6A5D-4971-80C0-0F0DCDF7A09C}">
      <dgm:prSet/>
      <dgm:spPr/>
      <dgm:t>
        <a:bodyPr/>
        <a:lstStyle/>
        <a:p>
          <a:endParaRPr lang="zh-CN" altLang="en-US"/>
        </a:p>
      </dgm:t>
    </dgm:pt>
    <dgm:pt modelId="{BAF1525A-91A0-4331-BF33-696F73347704}" type="sibTrans" cxnId="{83015267-6A5D-4971-80C0-0F0DCDF7A09C}">
      <dgm:prSet/>
      <dgm:spPr/>
      <dgm:t>
        <a:bodyPr/>
        <a:lstStyle/>
        <a:p>
          <a:endParaRPr lang="zh-CN" altLang="en-US"/>
        </a:p>
      </dgm:t>
    </dgm:pt>
    <dgm:pt modelId="{37DF52BD-AA20-4254-83AB-B5044FABAA04}" type="pres">
      <dgm:prSet presAssocID="{42E4B04C-BB12-4A0F-846E-D85016F0DAAA}" presName="diagram" presStyleCnt="0">
        <dgm:presLayoutVars>
          <dgm:chPref val="1"/>
          <dgm:dir/>
          <dgm:animOne val="branch"/>
          <dgm:animLvl val="lvl"/>
          <dgm:resizeHandles val="exact"/>
        </dgm:presLayoutVars>
      </dgm:prSet>
      <dgm:spPr/>
      <dgm:t>
        <a:bodyPr/>
        <a:lstStyle/>
        <a:p>
          <a:endParaRPr lang="zh-CN" altLang="en-US"/>
        </a:p>
      </dgm:t>
    </dgm:pt>
    <dgm:pt modelId="{0AEE34C9-FB9A-4580-B363-26B178E53754}" type="pres">
      <dgm:prSet presAssocID="{891C5C01-9E9D-497B-A035-DF0DF06098DC}" presName="root1" presStyleCnt="0"/>
      <dgm:spPr/>
    </dgm:pt>
    <dgm:pt modelId="{6BEBA406-E418-4FFE-8332-01421374EDA1}" type="pres">
      <dgm:prSet presAssocID="{891C5C01-9E9D-497B-A035-DF0DF06098DC}" presName="LevelOneTextNode" presStyleLbl="node0" presStyleIdx="0" presStyleCnt="1" custScaleX="170938" custScaleY="349922">
        <dgm:presLayoutVars>
          <dgm:chPref val="3"/>
        </dgm:presLayoutVars>
      </dgm:prSet>
      <dgm:spPr/>
      <dgm:t>
        <a:bodyPr/>
        <a:lstStyle/>
        <a:p>
          <a:endParaRPr lang="zh-CN" altLang="en-US"/>
        </a:p>
      </dgm:t>
    </dgm:pt>
    <dgm:pt modelId="{746062F9-3715-46CD-878E-4B455B8282D8}" type="pres">
      <dgm:prSet presAssocID="{891C5C01-9E9D-497B-A035-DF0DF06098DC}" presName="level2hierChild" presStyleCnt="0"/>
      <dgm:spPr/>
    </dgm:pt>
    <dgm:pt modelId="{81D2B8F5-B763-470A-AD48-42312558CA27}" type="pres">
      <dgm:prSet presAssocID="{31AAE513-723F-4776-8511-69EFB614B870}" presName="conn2-1" presStyleLbl="parChTrans1D2" presStyleIdx="0" presStyleCnt="8"/>
      <dgm:spPr/>
      <dgm:t>
        <a:bodyPr/>
        <a:lstStyle/>
        <a:p>
          <a:endParaRPr lang="zh-CN" altLang="en-US"/>
        </a:p>
      </dgm:t>
    </dgm:pt>
    <dgm:pt modelId="{4873496F-11D5-471E-ADB0-1EEEE408376F}" type="pres">
      <dgm:prSet presAssocID="{31AAE513-723F-4776-8511-69EFB614B870}" presName="connTx" presStyleLbl="parChTrans1D2" presStyleIdx="0" presStyleCnt="8"/>
      <dgm:spPr/>
      <dgm:t>
        <a:bodyPr/>
        <a:lstStyle/>
        <a:p>
          <a:endParaRPr lang="zh-CN" altLang="en-US"/>
        </a:p>
      </dgm:t>
    </dgm:pt>
    <dgm:pt modelId="{7699D642-AD86-443F-BC16-2B4E0B7DE347}" type="pres">
      <dgm:prSet presAssocID="{C5F3F113-053C-42C3-AE70-48A41710404C}" presName="root2" presStyleCnt="0"/>
      <dgm:spPr/>
    </dgm:pt>
    <dgm:pt modelId="{19A4FD3D-B9DA-43BF-8617-4C23F04CB599}" type="pres">
      <dgm:prSet presAssocID="{C5F3F113-053C-42C3-AE70-48A41710404C}" presName="LevelTwoTextNode" presStyleLbl="node2" presStyleIdx="0" presStyleCnt="8">
        <dgm:presLayoutVars>
          <dgm:chPref val="3"/>
        </dgm:presLayoutVars>
      </dgm:prSet>
      <dgm:spPr/>
      <dgm:t>
        <a:bodyPr/>
        <a:lstStyle/>
        <a:p>
          <a:endParaRPr lang="zh-CN" altLang="en-US"/>
        </a:p>
      </dgm:t>
    </dgm:pt>
    <dgm:pt modelId="{60833D27-DB14-4C4C-932D-6DC635BAFAE5}" type="pres">
      <dgm:prSet presAssocID="{C5F3F113-053C-42C3-AE70-48A41710404C}" presName="level3hierChild" presStyleCnt="0"/>
      <dgm:spPr/>
    </dgm:pt>
    <dgm:pt modelId="{811F79B7-E092-4211-B9B3-72AA0107611F}" type="pres">
      <dgm:prSet presAssocID="{FBD5F29A-F612-484F-8FD7-346DFC43B780}" presName="conn2-1" presStyleLbl="parChTrans1D3" presStyleIdx="0" presStyleCnt="8"/>
      <dgm:spPr/>
      <dgm:t>
        <a:bodyPr/>
        <a:lstStyle/>
        <a:p>
          <a:endParaRPr lang="zh-CN" altLang="en-US"/>
        </a:p>
      </dgm:t>
    </dgm:pt>
    <dgm:pt modelId="{BCFEF9BD-4FDA-4236-B24C-CB18C379410B}" type="pres">
      <dgm:prSet presAssocID="{FBD5F29A-F612-484F-8FD7-346DFC43B780}" presName="connTx" presStyleLbl="parChTrans1D3" presStyleIdx="0" presStyleCnt="8"/>
      <dgm:spPr/>
      <dgm:t>
        <a:bodyPr/>
        <a:lstStyle/>
        <a:p>
          <a:endParaRPr lang="zh-CN" altLang="en-US"/>
        </a:p>
      </dgm:t>
    </dgm:pt>
    <dgm:pt modelId="{318BB926-A1C6-485E-8E21-808D02E3C94A}" type="pres">
      <dgm:prSet presAssocID="{D0404D26-E55A-4126-A54B-5B5A5766C511}" presName="root2" presStyleCnt="0"/>
      <dgm:spPr/>
    </dgm:pt>
    <dgm:pt modelId="{A5C8CEEC-C06D-42CE-9841-80F9017FF387}" type="pres">
      <dgm:prSet presAssocID="{D0404D26-E55A-4126-A54B-5B5A5766C511}" presName="LevelTwoTextNode" presStyleLbl="node3" presStyleIdx="0" presStyleCnt="8" custScaleX="889730" custScaleY="326494">
        <dgm:presLayoutVars>
          <dgm:chPref val="3"/>
        </dgm:presLayoutVars>
      </dgm:prSet>
      <dgm:spPr/>
      <dgm:t>
        <a:bodyPr/>
        <a:lstStyle/>
        <a:p>
          <a:endParaRPr lang="zh-CN" altLang="en-US"/>
        </a:p>
      </dgm:t>
    </dgm:pt>
    <dgm:pt modelId="{780802C5-1CE1-4B90-95A4-A2BAA92B97E3}" type="pres">
      <dgm:prSet presAssocID="{D0404D26-E55A-4126-A54B-5B5A5766C511}" presName="level3hierChild" presStyleCnt="0"/>
      <dgm:spPr/>
    </dgm:pt>
    <dgm:pt modelId="{6A9C6D64-1ED2-405D-8EFF-020FAB75F7B7}" type="pres">
      <dgm:prSet presAssocID="{07FB3FEB-7A66-4690-B7C7-EA17CAEB6883}" presName="conn2-1" presStyleLbl="parChTrans1D2" presStyleIdx="1" presStyleCnt="8"/>
      <dgm:spPr/>
      <dgm:t>
        <a:bodyPr/>
        <a:lstStyle/>
        <a:p>
          <a:endParaRPr lang="zh-CN" altLang="en-US"/>
        </a:p>
      </dgm:t>
    </dgm:pt>
    <dgm:pt modelId="{CA1E5AC3-4876-4A49-AF2E-699CAA070351}" type="pres">
      <dgm:prSet presAssocID="{07FB3FEB-7A66-4690-B7C7-EA17CAEB6883}" presName="connTx" presStyleLbl="parChTrans1D2" presStyleIdx="1" presStyleCnt="8"/>
      <dgm:spPr/>
      <dgm:t>
        <a:bodyPr/>
        <a:lstStyle/>
        <a:p>
          <a:endParaRPr lang="zh-CN" altLang="en-US"/>
        </a:p>
      </dgm:t>
    </dgm:pt>
    <dgm:pt modelId="{CDE6EE39-2271-4987-AF42-6557079573E6}" type="pres">
      <dgm:prSet presAssocID="{2903196F-69F4-4237-A7A3-00586621274A}" presName="root2" presStyleCnt="0"/>
      <dgm:spPr/>
    </dgm:pt>
    <dgm:pt modelId="{BC2B764D-106C-47F9-8A8D-1437EBF20E00}" type="pres">
      <dgm:prSet presAssocID="{2903196F-69F4-4237-A7A3-00586621274A}" presName="LevelTwoTextNode" presStyleLbl="node2" presStyleIdx="1" presStyleCnt="8" custLinFactNeighborX="956" custLinFactNeighborY="-33308">
        <dgm:presLayoutVars>
          <dgm:chPref val="3"/>
        </dgm:presLayoutVars>
      </dgm:prSet>
      <dgm:spPr/>
      <dgm:t>
        <a:bodyPr/>
        <a:lstStyle/>
        <a:p>
          <a:endParaRPr lang="zh-CN" altLang="en-US"/>
        </a:p>
      </dgm:t>
    </dgm:pt>
    <dgm:pt modelId="{FFEAF000-E279-4124-9415-1FCBE9DE0B76}" type="pres">
      <dgm:prSet presAssocID="{2903196F-69F4-4237-A7A3-00586621274A}" presName="level3hierChild" presStyleCnt="0"/>
      <dgm:spPr/>
    </dgm:pt>
    <dgm:pt modelId="{FCA1F36E-452E-4602-A755-3B85A392CB2A}" type="pres">
      <dgm:prSet presAssocID="{25444791-5AE7-4C84-BCDB-376FFB97C077}" presName="conn2-1" presStyleLbl="parChTrans1D3" presStyleIdx="1" presStyleCnt="8"/>
      <dgm:spPr/>
      <dgm:t>
        <a:bodyPr/>
        <a:lstStyle/>
        <a:p>
          <a:endParaRPr lang="zh-CN" altLang="en-US"/>
        </a:p>
      </dgm:t>
    </dgm:pt>
    <dgm:pt modelId="{9CCBD5F7-9E63-4BDC-98F5-29C75904B3D3}" type="pres">
      <dgm:prSet presAssocID="{25444791-5AE7-4C84-BCDB-376FFB97C077}" presName="connTx" presStyleLbl="parChTrans1D3" presStyleIdx="1" presStyleCnt="8"/>
      <dgm:spPr/>
      <dgm:t>
        <a:bodyPr/>
        <a:lstStyle/>
        <a:p>
          <a:endParaRPr lang="zh-CN" altLang="en-US"/>
        </a:p>
      </dgm:t>
    </dgm:pt>
    <dgm:pt modelId="{42B8F5F5-AC73-4733-ABF0-E96692B839CC}" type="pres">
      <dgm:prSet presAssocID="{9B9F388F-1866-49F1-9408-0F702580DB0F}" presName="root2" presStyleCnt="0"/>
      <dgm:spPr/>
    </dgm:pt>
    <dgm:pt modelId="{8EB2630C-F608-4FAD-8B95-539A4BF5BACE}" type="pres">
      <dgm:prSet presAssocID="{9B9F388F-1866-49F1-9408-0F702580DB0F}" presName="LevelTwoTextNode" presStyleLbl="node3" presStyleIdx="1" presStyleCnt="8" custScaleX="769033" custScaleY="190509" custLinFactNeighborX="-3696" custLinFactNeighborY="-9574">
        <dgm:presLayoutVars>
          <dgm:chPref val="3"/>
        </dgm:presLayoutVars>
      </dgm:prSet>
      <dgm:spPr/>
      <dgm:t>
        <a:bodyPr/>
        <a:lstStyle/>
        <a:p>
          <a:endParaRPr lang="zh-CN" altLang="en-US"/>
        </a:p>
      </dgm:t>
    </dgm:pt>
    <dgm:pt modelId="{3BDA64B9-9D22-41FF-A6B6-A28626BF9FFD}" type="pres">
      <dgm:prSet presAssocID="{9B9F388F-1866-49F1-9408-0F702580DB0F}" presName="level3hierChild" presStyleCnt="0"/>
      <dgm:spPr/>
    </dgm:pt>
    <dgm:pt modelId="{F68E9FCF-E2AB-4A2C-9E15-8B135A5CAF67}" type="pres">
      <dgm:prSet presAssocID="{D808032D-0A48-46F6-81CD-4994F33CC5B5}" presName="conn2-1" presStyleLbl="parChTrans1D2" presStyleIdx="2" presStyleCnt="8"/>
      <dgm:spPr/>
      <dgm:t>
        <a:bodyPr/>
        <a:lstStyle/>
        <a:p>
          <a:endParaRPr lang="zh-CN" altLang="en-US"/>
        </a:p>
      </dgm:t>
    </dgm:pt>
    <dgm:pt modelId="{E23DA1A7-C5CF-490D-A37E-89E7F9876C1B}" type="pres">
      <dgm:prSet presAssocID="{D808032D-0A48-46F6-81CD-4994F33CC5B5}" presName="connTx" presStyleLbl="parChTrans1D2" presStyleIdx="2" presStyleCnt="8"/>
      <dgm:spPr/>
      <dgm:t>
        <a:bodyPr/>
        <a:lstStyle/>
        <a:p>
          <a:endParaRPr lang="zh-CN" altLang="en-US"/>
        </a:p>
      </dgm:t>
    </dgm:pt>
    <dgm:pt modelId="{E8639ACA-C066-4605-971B-7DD8CD59D63F}" type="pres">
      <dgm:prSet presAssocID="{69D6A77B-A57E-4484-A74A-064A9F4801E4}" presName="root2" presStyleCnt="0"/>
      <dgm:spPr/>
    </dgm:pt>
    <dgm:pt modelId="{097301D0-8D8D-4D43-AD6D-5CCE08957029}" type="pres">
      <dgm:prSet presAssocID="{69D6A77B-A57E-4484-A74A-064A9F4801E4}" presName="LevelTwoTextNode" presStyleLbl="node2" presStyleIdx="2" presStyleCnt="8" custLinFactNeighborX="956" custLinFactNeighborY="-46749">
        <dgm:presLayoutVars>
          <dgm:chPref val="3"/>
        </dgm:presLayoutVars>
      </dgm:prSet>
      <dgm:spPr/>
      <dgm:t>
        <a:bodyPr/>
        <a:lstStyle/>
        <a:p>
          <a:endParaRPr lang="zh-CN" altLang="en-US"/>
        </a:p>
      </dgm:t>
    </dgm:pt>
    <dgm:pt modelId="{9FDB8452-C317-4629-996E-9005657D19B7}" type="pres">
      <dgm:prSet presAssocID="{69D6A77B-A57E-4484-A74A-064A9F4801E4}" presName="level3hierChild" presStyleCnt="0"/>
      <dgm:spPr/>
    </dgm:pt>
    <dgm:pt modelId="{9AD4DAEE-B279-49A0-84EB-AC352D8DCCFC}" type="pres">
      <dgm:prSet presAssocID="{39B8E75F-A197-4DCA-8084-ED6557106FFB}" presName="conn2-1" presStyleLbl="parChTrans1D3" presStyleIdx="2" presStyleCnt="8"/>
      <dgm:spPr/>
      <dgm:t>
        <a:bodyPr/>
        <a:lstStyle/>
        <a:p>
          <a:endParaRPr lang="zh-CN" altLang="en-US"/>
        </a:p>
      </dgm:t>
    </dgm:pt>
    <dgm:pt modelId="{BD6F6E69-97EF-4006-89C6-DFC7EDD364F9}" type="pres">
      <dgm:prSet presAssocID="{39B8E75F-A197-4DCA-8084-ED6557106FFB}" presName="connTx" presStyleLbl="parChTrans1D3" presStyleIdx="2" presStyleCnt="8"/>
      <dgm:spPr/>
      <dgm:t>
        <a:bodyPr/>
        <a:lstStyle/>
        <a:p>
          <a:endParaRPr lang="zh-CN" altLang="en-US"/>
        </a:p>
      </dgm:t>
    </dgm:pt>
    <dgm:pt modelId="{4F6C45FB-00A2-4E7D-9EF5-C1FD43E7B12E}" type="pres">
      <dgm:prSet presAssocID="{3B1F394D-0538-43F8-AB67-EFA9D645EE96}" presName="root2" presStyleCnt="0"/>
      <dgm:spPr/>
    </dgm:pt>
    <dgm:pt modelId="{EB80F8F2-C294-48D2-8401-3545002FDE39}" type="pres">
      <dgm:prSet presAssocID="{3B1F394D-0538-43F8-AB67-EFA9D645EE96}" presName="LevelTwoTextNode" presStyleLbl="node3" presStyleIdx="2" presStyleCnt="8" custScaleX="928541" custScaleY="200739" custLinFactNeighborX="-12267" custLinFactNeighborY="9191">
        <dgm:presLayoutVars>
          <dgm:chPref val="3"/>
        </dgm:presLayoutVars>
      </dgm:prSet>
      <dgm:spPr/>
      <dgm:t>
        <a:bodyPr/>
        <a:lstStyle/>
        <a:p>
          <a:endParaRPr lang="zh-CN" altLang="en-US"/>
        </a:p>
      </dgm:t>
    </dgm:pt>
    <dgm:pt modelId="{BFB5FE2E-062F-4F14-88C4-E127FF8B1344}" type="pres">
      <dgm:prSet presAssocID="{3B1F394D-0538-43F8-AB67-EFA9D645EE96}" presName="level3hierChild" presStyleCnt="0"/>
      <dgm:spPr/>
    </dgm:pt>
    <dgm:pt modelId="{AE8A6A46-07D3-47A7-B307-BA2929B24F32}" type="pres">
      <dgm:prSet presAssocID="{944AEC4F-D766-40AA-98C2-DA5612971DB4}" presName="conn2-1" presStyleLbl="parChTrans1D2" presStyleIdx="3" presStyleCnt="8"/>
      <dgm:spPr/>
      <dgm:t>
        <a:bodyPr/>
        <a:lstStyle/>
        <a:p>
          <a:endParaRPr lang="zh-CN" altLang="en-US"/>
        </a:p>
      </dgm:t>
    </dgm:pt>
    <dgm:pt modelId="{34C47474-ADD4-4393-A098-A8ACF86573AB}" type="pres">
      <dgm:prSet presAssocID="{944AEC4F-D766-40AA-98C2-DA5612971DB4}" presName="connTx" presStyleLbl="parChTrans1D2" presStyleIdx="3" presStyleCnt="8"/>
      <dgm:spPr/>
      <dgm:t>
        <a:bodyPr/>
        <a:lstStyle/>
        <a:p>
          <a:endParaRPr lang="zh-CN" altLang="en-US"/>
        </a:p>
      </dgm:t>
    </dgm:pt>
    <dgm:pt modelId="{D0915454-3E90-4E60-A7D9-449A5F87BB9D}" type="pres">
      <dgm:prSet presAssocID="{06A68176-F330-4759-91D1-FF55116CA1ED}" presName="root2" presStyleCnt="0"/>
      <dgm:spPr/>
    </dgm:pt>
    <dgm:pt modelId="{834B54F5-A1FB-42F3-976C-60F1103BA978}" type="pres">
      <dgm:prSet presAssocID="{06A68176-F330-4759-91D1-FF55116CA1ED}" presName="LevelTwoTextNode" presStyleLbl="node2" presStyleIdx="3" presStyleCnt="8" custScaleX="144817" custScaleY="173224" custLinFactNeighborX="956" custLinFactNeighborY="-41198">
        <dgm:presLayoutVars>
          <dgm:chPref val="3"/>
        </dgm:presLayoutVars>
      </dgm:prSet>
      <dgm:spPr/>
      <dgm:t>
        <a:bodyPr/>
        <a:lstStyle/>
        <a:p>
          <a:endParaRPr lang="zh-CN" altLang="en-US"/>
        </a:p>
      </dgm:t>
    </dgm:pt>
    <dgm:pt modelId="{1F9961C2-EA3F-4D36-96BE-967707D1F084}" type="pres">
      <dgm:prSet presAssocID="{06A68176-F330-4759-91D1-FF55116CA1ED}" presName="level3hierChild" presStyleCnt="0"/>
      <dgm:spPr/>
    </dgm:pt>
    <dgm:pt modelId="{3B62CB00-19AB-4121-B3B3-FD249227374C}" type="pres">
      <dgm:prSet presAssocID="{C927BFE3-49E4-40CF-AB23-2914DC81514B}" presName="conn2-1" presStyleLbl="parChTrans1D3" presStyleIdx="3" presStyleCnt="8"/>
      <dgm:spPr/>
      <dgm:t>
        <a:bodyPr/>
        <a:lstStyle/>
        <a:p>
          <a:endParaRPr lang="zh-CN" altLang="en-US"/>
        </a:p>
      </dgm:t>
    </dgm:pt>
    <dgm:pt modelId="{441C90A9-259D-472A-874D-EED77BBAD338}" type="pres">
      <dgm:prSet presAssocID="{C927BFE3-49E4-40CF-AB23-2914DC81514B}" presName="connTx" presStyleLbl="parChTrans1D3" presStyleIdx="3" presStyleCnt="8"/>
      <dgm:spPr/>
      <dgm:t>
        <a:bodyPr/>
        <a:lstStyle/>
        <a:p>
          <a:endParaRPr lang="zh-CN" altLang="en-US"/>
        </a:p>
      </dgm:t>
    </dgm:pt>
    <dgm:pt modelId="{8D3A7398-8851-4353-AE55-2D66ABD208D3}" type="pres">
      <dgm:prSet presAssocID="{C86E524A-A6E6-4CD5-969B-0BE45F6D8FF2}" presName="root2" presStyleCnt="0"/>
      <dgm:spPr/>
    </dgm:pt>
    <dgm:pt modelId="{E3183873-F9DC-45D0-9E09-AD545345FF1D}" type="pres">
      <dgm:prSet presAssocID="{C86E524A-A6E6-4CD5-969B-0BE45F6D8FF2}" presName="LevelTwoTextNode" presStyleLbl="node3" presStyleIdx="3" presStyleCnt="8" custScaleX="932596" custScaleY="179857" custLinFactNeighborX="-2304" custLinFactNeighborY="-11492">
        <dgm:presLayoutVars>
          <dgm:chPref val="3"/>
        </dgm:presLayoutVars>
      </dgm:prSet>
      <dgm:spPr/>
      <dgm:t>
        <a:bodyPr/>
        <a:lstStyle/>
        <a:p>
          <a:endParaRPr lang="zh-CN" altLang="en-US"/>
        </a:p>
      </dgm:t>
    </dgm:pt>
    <dgm:pt modelId="{99E6FCEF-1E15-48C3-A3BF-2EC387950A21}" type="pres">
      <dgm:prSet presAssocID="{C86E524A-A6E6-4CD5-969B-0BE45F6D8FF2}" presName="level3hierChild" presStyleCnt="0"/>
      <dgm:spPr/>
    </dgm:pt>
    <dgm:pt modelId="{A344BFE2-7D62-40D6-8151-EE43FC2A1B07}" type="pres">
      <dgm:prSet presAssocID="{009EBE8F-CDF2-42CB-9D7B-9F7013CADF58}" presName="conn2-1" presStyleLbl="parChTrans1D2" presStyleIdx="4" presStyleCnt="8"/>
      <dgm:spPr/>
      <dgm:t>
        <a:bodyPr/>
        <a:lstStyle/>
        <a:p>
          <a:endParaRPr lang="zh-CN" altLang="en-US"/>
        </a:p>
      </dgm:t>
    </dgm:pt>
    <dgm:pt modelId="{1A1CA0B9-9D63-4891-AE14-3E259C9DBA68}" type="pres">
      <dgm:prSet presAssocID="{009EBE8F-CDF2-42CB-9D7B-9F7013CADF58}" presName="connTx" presStyleLbl="parChTrans1D2" presStyleIdx="4" presStyleCnt="8"/>
      <dgm:spPr/>
      <dgm:t>
        <a:bodyPr/>
        <a:lstStyle/>
        <a:p>
          <a:endParaRPr lang="zh-CN" altLang="en-US"/>
        </a:p>
      </dgm:t>
    </dgm:pt>
    <dgm:pt modelId="{B803832F-B3C5-4B09-83E1-0D9FBAE7E18D}" type="pres">
      <dgm:prSet presAssocID="{68181AF0-5259-4A60-A270-B4075F951B87}" presName="root2" presStyleCnt="0"/>
      <dgm:spPr/>
    </dgm:pt>
    <dgm:pt modelId="{C9E83D0D-B8E8-4F2F-8EED-2F53426BB065}" type="pres">
      <dgm:prSet presAssocID="{68181AF0-5259-4A60-A270-B4075F951B87}" presName="LevelTwoTextNode" presStyleLbl="node2" presStyleIdx="4" presStyleCnt="8" custLinFactNeighborX="10110" custLinFactNeighborY="-37201">
        <dgm:presLayoutVars>
          <dgm:chPref val="3"/>
        </dgm:presLayoutVars>
      </dgm:prSet>
      <dgm:spPr/>
      <dgm:t>
        <a:bodyPr/>
        <a:lstStyle/>
        <a:p>
          <a:endParaRPr lang="zh-CN" altLang="en-US"/>
        </a:p>
      </dgm:t>
    </dgm:pt>
    <dgm:pt modelId="{6DC9125F-C1AE-4D83-A16B-1C962E4CC71A}" type="pres">
      <dgm:prSet presAssocID="{68181AF0-5259-4A60-A270-B4075F951B87}" presName="level3hierChild" presStyleCnt="0"/>
      <dgm:spPr/>
    </dgm:pt>
    <dgm:pt modelId="{148A03ED-8116-4C3C-BD4F-523C46D0EEAF}" type="pres">
      <dgm:prSet presAssocID="{48971A34-F6DD-41BD-BA88-4C99CFA77973}" presName="conn2-1" presStyleLbl="parChTrans1D3" presStyleIdx="4" presStyleCnt="8"/>
      <dgm:spPr/>
      <dgm:t>
        <a:bodyPr/>
        <a:lstStyle/>
        <a:p>
          <a:endParaRPr lang="zh-CN" altLang="en-US"/>
        </a:p>
      </dgm:t>
    </dgm:pt>
    <dgm:pt modelId="{0D8DC39E-8A89-4BAD-943A-2CB94A2C9B00}" type="pres">
      <dgm:prSet presAssocID="{48971A34-F6DD-41BD-BA88-4C99CFA77973}" presName="connTx" presStyleLbl="parChTrans1D3" presStyleIdx="4" presStyleCnt="8"/>
      <dgm:spPr/>
      <dgm:t>
        <a:bodyPr/>
        <a:lstStyle/>
        <a:p>
          <a:endParaRPr lang="zh-CN" altLang="en-US"/>
        </a:p>
      </dgm:t>
    </dgm:pt>
    <dgm:pt modelId="{77A376A9-B145-49D6-8720-44E57AC94FFB}" type="pres">
      <dgm:prSet presAssocID="{2A482A7A-D6FE-44B5-9C9C-BF5227901375}" presName="root2" presStyleCnt="0"/>
      <dgm:spPr/>
    </dgm:pt>
    <dgm:pt modelId="{564920F3-2FE9-4DB9-B482-B7E78FE2BCCB}" type="pres">
      <dgm:prSet presAssocID="{2A482A7A-D6FE-44B5-9C9C-BF5227901375}" presName="LevelTwoTextNode" presStyleLbl="node3" presStyleIdx="4" presStyleCnt="8" custScaleX="752299" custScaleY="148270" custLinFactNeighborX="-1748" custLinFactNeighborY="-31372">
        <dgm:presLayoutVars>
          <dgm:chPref val="3"/>
        </dgm:presLayoutVars>
      </dgm:prSet>
      <dgm:spPr/>
      <dgm:t>
        <a:bodyPr/>
        <a:lstStyle/>
        <a:p>
          <a:endParaRPr lang="zh-CN" altLang="en-US"/>
        </a:p>
      </dgm:t>
    </dgm:pt>
    <dgm:pt modelId="{9994780A-6F7C-4CF5-8AB4-871E89EAA799}" type="pres">
      <dgm:prSet presAssocID="{2A482A7A-D6FE-44B5-9C9C-BF5227901375}" presName="level3hierChild" presStyleCnt="0"/>
      <dgm:spPr/>
    </dgm:pt>
    <dgm:pt modelId="{CCE93ADD-281A-4632-BF55-89C584164DCA}" type="pres">
      <dgm:prSet presAssocID="{FE1E9408-0B58-4B26-A23D-A70C0C337E88}" presName="conn2-1" presStyleLbl="parChTrans1D2" presStyleIdx="5" presStyleCnt="8"/>
      <dgm:spPr/>
      <dgm:t>
        <a:bodyPr/>
        <a:lstStyle/>
        <a:p>
          <a:endParaRPr lang="zh-CN" altLang="en-US"/>
        </a:p>
      </dgm:t>
    </dgm:pt>
    <dgm:pt modelId="{BE7DBA99-EDCD-43BB-9612-F78AAD3DD489}" type="pres">
      <dgm:prSet presAssocID="{FE1E9408-0B58-4B26-A23D-A70C0C337E88}" presName="connTx" presStyleLbl="parChTrans1D2" presStyleIdx="5" presStyleCnt="8"/>
      <dgm:spPr/>
      <dgm:t>
        <a:bodyPr/>
        <a:lstStyle/>
        <a:p>
          <a:endParaRPr lang="zh-CN" altLang="en-US"/>
        </a:p>
      </dgm:t>
    </dgm:pt>
    <dgm:pt modelId="{54336172-729A-44E6-AD08-9491000DB9CC}" type="pres">
      <dgm:prSet presAssocID="{F70B7AF1-615D-4FED-86EC-EE59B86454E2}" presName="root2" presStyleCnt="0"/>
      <dgm:spPr/>
    </dgm:pt>
    <dgm:pt modelId="{A4490615-F873-4A81-BF69-277C4B3CBE4D}" type="pres">
      <dgm:prSet presAssocID="{F70B7AF1-615D-4FED-86EC-EE59B86454E2}" presName="LevelTwoTextNode" presStyleLbl="node2" presStyleIdx="5" presStyleCnt="8" custLinFactNeighborX="957" custLinFactNeighborY="-66500">
        <dgm:presLayoutVars>
          <dgm:chPref val="3"/>
        </dgm:presLayoutVars>
      </dgm:prSet>
      <dgm:spPr/>
      <dgm:t>
        <a:bodyPr/>
        <a:lstStyle/>
        <a:p>
          <a:endParaRPr lang="zh-CN" altLang="en-US"/>
        </a:p>
      </dgm:t>
    </dgm:pt>
    <dgm:pt modelId="{BF5C62D4-DB99-46E1-BD27-409760F3702D}" type="pres">
      <dgm:prSet presAssocID="{F70B7AF1-615D-4FED-86EC-EE59B86454E2}" presName="level3hierChild" presStyleCnt="0"/>
      <dgm:spPr/>
    </dgm:pt>
    <dgm:pt modelId="{E3F6F894-3E21-4556-9BD5-FF90EB520EA1}" type="pres">
      <dgm:prSet presAssocID="{C71F58E5-0209-4E77-A795-142F6D797892}" presName="conn2-1" presStyleLbl="parChTrans1D3" presStyleIdx="5" presStyleCnt="8"/>
      <dgm:spPr/>
      <dgm:t>
        <a:bodyPr/>
        <a:lstStyle/>
        <a:p>
          <a:endParaRPr lang="zh-CN" altLang="en-US"/>
        </a:p>
      </dgm:t>
    </dgm:pt>
    <dgm:pt modelId="{FA8F65F5-4C80-45A3-B1A4-8DFFDA3D3C91}" type="pres">
      <dgm:prSet presAssocID="{C71F58E5-0209-4E77-A795-142F6D797892}" presName="connTx" presStyleLbl="parChTrans1D3" presStyleIdx="5" presStyleCnt="8"/>
      <dgm:spPr/>
      <dgm:t>
        <a:bodyPr/>
        <a:lstStyle/>
        <a:p>
          <a:endParaRPr lang="zh-CN" altLang="en-US"/>
        </a:p>
      </dgm:t>
    </dgm:pt>
    <dgm:pt modelId="{9E320FBB-3093-47BD-94FB-19E2E0EB0274}" type="pres">
      <dgm:prSet presAssocID="{FEB3007A-54B1-4067-9958-946F7FCE7413}" presName="root2" presStyleCnt="0"/>
      <dgm:spPr/>
    </dgm:pt>
    <dgm:pt modelId="{854DFCA3-C3ED-46B7-BB59-6DEB499CDC94}" type="pres">
      <dgm:prSet presAssocID="{FEB3007A-54B1-4067-9958-946F7FCE7413}" presName="LevelTwoTextNode" presStyleLbl="node3" presStyleIdx="5" presStyleCnt="8" custScaleX="664487" custLinFactNeighborX="29448" custLinFactNeighborY="-39606">
        <dgm:presLayoutVars>
          <dgm:chPref val="3"/>
        </dgm:presLayoutVars>
      </dgm:prSet>
      <dgm:spPr/>
      <dgm:t>
        <a:bodyPr/>
        <a:lstStyle/>
        <a:p>
          <a:endParaRPr lang="zh-CN" altLang="en-US"/>
        </a:p>
      </dgm:t>
    </dgm:pt>
    <dgm:pt modelId="{4D3F3F97-B2F3-44BB-9254-9AEA37F99CD0}" type="pres">
      <dgm:prSet presAssocID="{FEB3007A-54B1-4067-9958-946F7FCE7413}" presName="level3hierChild" presStyleCnt="0"/>
      <dgm:spPr/>
    </dgm:pt>
    <dgm:pt modelId="{4B1B6D17-6C4D-4DA2-806A-DFD668ED8AE6}" type="pres">
      <dgm:prSet presAssocID="{C633CD60-D6DA-488A-985A-9E867CD20334}" presName="conn2-1" presStyleLbl="parChTrans1D2" presStyleIdx="6" presStyleCnt="8"/>
      <dgm:spPr/>
      <dgm:t>
        <a:bodyPr/>
        <a:lstStyle/>
        <a:p>
          <a:endParaRPr lang="zh-CN" altLang="en-US"/>
        </a:p>
      </dgm:t>
    </dgm:pt>
    <dgm:pt modelId="{EC46BF26-150F-4FD7-A879-BD2ABD76AAD6}" type="pres">
      <dgm:prSet presAssocID="{C633CD60-D6DA-488A-985A-9E867CD20334}" presName="connTx" presStyleLbl="parChTrans1D2" presStyleIdx="6" presStyleCnt="8"/>
      <dgm:spPr/>
      <dgm:t>
        <a:bodyPr/>
        <a:lstStyle/>
        <a:p>
          <a:endParaRPr lang="zh-CN" altLang="en-US"/>
        </a:p>
      </dgm:t>
    </dgm:pt>
    <dgm:pt modelId="{0E8D96FB-58AA-4507-8179-8D182E1F2F7F}" type="pres">
      <dgm:prSet presAssocID="{195BDF1E-C730-49E7-9982-EB8EC22CBC3E}" presName="root2" presStyleCnt="0"/>
      <dgm:spPr/>
    </dgm:pt>
    <dgm:pt modelId="{5BFE3B3B-D074-42D5-A160-D0C10E60D007}" type="pres">
      <dgm:prSet presAssocID="{195BDF1E-C730-49E7-9982-EB8EC22CBC3E}" presName="LevelTwoTextNode" presStyleLbl="node2" presStyleIdx="6" presStyleCnt="8" custScaleX="171689" custScaleY="137587" custLinFactNeighborX="957" custLinFactNeighborY="-53357">
        <dgm:presLayoutVars>
          <dgm:chPref val="3"/>
        </dgm:presLayoutVars>
      </dgm:prSet>
      <dgm:spPr/>
      <dgm:t>
        <a:bodyPr/>
        <a:lstStyle/>
        <a:p>
          <a:endParaRPr lang="zh-CN" altLang="en-US"/>
        </a:p>
      </dgm:t>
    </dgm:pt>
    <dgm:pt modelId="{84465CF2-2D25-4C44-923E-93C5E98B931D}" type="pres">
      <dgm:prSet presAssocID="{195BDF1E-C730-49E7-9982-EB8EC22CBC3E}" presName="level3hierChild" presStyleCnt="0"/>
      <dgm:spPr/>
    </dgm:pt>
    <dgm:pt modelId="{8F060B60-6CEE-4E89-86D0-CE66AA7DDB20}" type="pres">
      <dgm:prSet presAssocID="{9F4AA318-BB02-4860-A626-E6A650787865}" presName="conn2-1" presStyleLbl="parChTrans1D3" presStyleIdx="6" presStyleCnt="8"/>
      <dgm:spPr/>
      <dgm:t>
        <a:bodyPr/>
        <a:lstStyle/>
        <a:p>
          <a:endParaRPr lang="zh-CN" altLang="en-US"/>
        </a:p>
      </dgm:t>
    </dgm:pt>
    <dgm:pt modelId="{F0FC43D3-292A-48FF-935A-1FA1B240C417}" type="pres">
      <dgm:prSet presAssocID="{9F4AA318-BB02-4860-A626-E6A650787865}" presName="connTx" presStyleLbl="parChTrans1D3" presStyleIdx="6" presStyleCnt="8"/>
      <dgm:spPr/>
      <dgm:t>
        <a:bodyPr/>
        <a:lstStyle/>
        <a:p>
          <a:endParaRPr lang="zh-CN" altLang="en-US"/>
        </a:p>
      </dgm:t>
    </dgm:pt>
    <dgm:pt modelId="{36B0A5E8-8753-4272-8231-8F1BC5C57847}" type="pres">
      <dgm:prSet presAssocID="{04F5F309-6FD2-4360-A94C-91E60F5A2D1D}" presName="root2" presStyleCnt="0"/>
      <dgm:spPr/>
    </dgm:pt>
    <dgm:pt modelId="{34AAA480-BA13-45C7-89F1-C1CFC4E8549B}" type="pres">
      <dgm:prSet presAssocID="{04F5F309-6FD2-4360-A94C-91E60F5A2D1D}" presName="LevelTwoTextNode" presStyleLbl="node3" presStyleIdx="6" presStyleCnt="8" custScaleX="680120" custLinFactNeighborX="38404" custLinFactNeighborY="-81233">
        <dgm:presLayoutVars>
          <dgm:chPref val="3"/>
        </dgm:presLayoutVars>
      </dgm:prSet>
      <dgm:spPr/>
      <dgm:t>
        <a:bodyPr/>
        <a:lstStyle/>
        <a:p>
          <a:endParaRPr lang="zh-CN" altLang="en-US"/>
        </a:p>
      </dgm:t>
    </dgm:pt>
    <dgm:pt modelId="{6438AC48-5F23-44B3-88B5-E4ADE66A190C}" type="pres">
      <dgm:prSet presAssocID="{04F5F309-6FD2-4360-A94C-91E60F5A2D1D}" presName="level3hierChild" presStyleCnt="0"/>
      <dgm:spPr/>
    </dgm:pt>
    <dgm:pt modelId="{D0AFD737-53C1-4DDC-BA34-713909149714}" type="pres">
      <dgm:prSet presAssocID="{C0B5E8EB-EBB9-4543-B574-DD60EB004713}" presName="conn2-1" presStyleLbl="parChTrans1D2" presStyleIdx="7" presStyleCnt="8"/>
      <dgm:spPr/>
      <dgm:t>
        <a:bodyPr/>
        <a:lstStyle/>
        <a:p>
          <a:endParaRPr lang="zh-CN" altLang="en-US"/>
        </a:p>
      </dgm:t>
    </dgm:pt>
    <dgm:pt modelId="{AE576F83-657B-427D-AE52-859CCA7A2207}" type="pres">
      <dgm:prSet presAssocID="{C0B5E8EB-EBB9-4543-B574-DD60EB004713}" presName="connTx" presStyleLbl="parChTrans1D2" presStyleIdx="7" presStyleCnt="8"/>
      <dgm:spPr/>
      <dgm:t>
        <a:bodyPr/>
        <a:lstStyle/>
        <a:p>
          <a:endParaRPr lang="zh-CN" altLang="en-US"/>
        </a:p>
      </dgm:t>
    </dgm:pt>
    <dgm:pt modelId="{1D5D3CC0-6C00-4D25-ABEF-9160DDF5EF58}" type="pres">
      <dgm:prSet presAssocID="{567F68B3-1BE3-4D53-80E9-9EF214CA48FB}" presName="root2" presStyleCnt="0"/>
      <dgm:spPr/>
    </dgm:pt>
    <dgm:pt modelId="{D214FF45-E352-4C28-BBED-875F69E21886}" type="pres">
      <dgm:prSet presAssocID="{567F68B3-1BE3-4D53-80E9-9EF214CA48FB}" presName="LevelTwoTextNode" presStyleLbl="node2" presStyleIdx="7" presStyleCnt="8" custScaleX="158604" custLinFactNeighborX="956" custLinFactNeighborY="-40215">
        <dgm:presLayoutVars>
          <dgm:chPref val="3"/>
        </dgm:presLayoutVars>
      </dgm:prSet>
      <dgm:spPr/>
      <dgm:t>
        <a:bodyPr/>
        <a:lstStyle/>
        <a:p>
          <a:endParaRPr lang="zh-CN" altLang="en-US"/>
        </a:p>
      </dgm:t>
    </dgm:pt>
    <dgm:pt modelId="{F58F6934-910B-41DD-8D61-EF01AF493D82}" type="pres">
      <dgm:prSet presAssocID="{567F68B3-1BE3-4D53-80E9-9EF214CA48FB}" presName="level3hierChild" presStyleCnt="0"/>
      <dgm:spPr/>
    </dgm:pt>
    <dgm:pt modelId="{46DC51AE-5733-4D45-9345-DCC12C8401F2}" type="pres">
      <dgm:prSet presAssocID="{E1ADACF8-BEDD-4F96-99D0-B705B8ED7AB2}" presName="conn2-1" presStyleLbl="parChTrans1D3" presStyleIdx="7" presStyleCnt="8"/>
      <dgm:spPr/>
      <dgm:t>
        <a:bodyPr/>
        <a:lstStyle/>
        <a:p>
          <a:endParaRPr lang="zh-CN" altLang="en-US"/>
        </a:p>
      </dgm:t>
    </dgm:pt>
    <dgm:pt modelId="{8C434EBD-E053-4083-BD90-F36426F87759}" type="pres">
      <dgm:prSet presAssocID="{E1ADACF8-BEDD-4F96-99D0-B705B8ED7AB2}" presName="connTx" presStyleLbl="parChTrans1D3" presStyleIdx="7" presStyleCnt="8"/>
      <dgm:spPr/>
      <dgm:t>
        <a:bodyPr/>
        <a:lstStyle/>
        <a:p>
          <a:endParaRPr lang="zh-CN" altLang="en-US"/>
        </a:p>
      </dgm:t>
    </dgm:pt>
    <dgm:pt modelId="{82EC016A-BB3F-438A-86FE-DF6EBE1CD4CC}" type="pres">
      <dgm:prSet presAssocID="{109F3BF7-3A0F-4D66-BE92-98B50D50890B}" presName="root2" presStyleCnt="0"/>
      <dgm:spPr/>
    </dgm:pt>
    <dgm:pt modelId="{033871C6-8D92-4626-99C9-FC77F11B788E}" type="pres">
      <dgm:prSet presAssocID="{109F3BF7-3A0F-4D66-BE92-98B50D50890B}" presName="LevelTwoTextNode" presStyleLbl="node3" presStyleIdx="7" presStyleCnt="8" custScaleX="886611" custScaleY="209966" custLinFactNeighborX="-14587" custLinFactNeighborY="-76827">
        <dgm:presLayoutVars>
          <dgm:chPref val="3"/>
        </dgm:presLayoutVars>
      </dgm:prSet>
      <dgm:spPr/>
      <dgm:t>
        <a:bodyPr/>
        <a:lstStyle/>
        <a:p>
          <a:endParaRPr lang="zh-CN" altLang="en-US"/>
        </a:p>
      </dgm:t>
    </dgm:pt>
    <dgm:pt modelId="{2A8B85CE-17B8-49BA-94BC-EDD7D3D414B8}" type="pres">
      <dgm:prSet presAssocID="{109F3BF7-3A0F-4D66-BE92-98B50D50890B}" presName="level3hierChild" presStyleCnt="0"/>
      <dgm:spPr/>
    </dgm:pt>
  </dgm:ptLst>
  <dgm:cxnLst>
    <dgm:cxn modelId="{E541490C-CE43-4AB7-B3BA-CBF0A802CDE9}" srcId="{68181AF0-5259-4A60-A270-B4075F951B87}" destId="{2A482A7A-D6FE-44B5-9C9C-BF5227901375}" srcOrd="0" destOrd="0" parTransId="{48971A34-F6DD-41BD-BA88-4C99CFA77973}" sibTransId="{75A7D30C-66B3-49CD-88F1-8DB44B82A914}"/>
    <dgm:cxn modelId="{996968FF-E6BC-4200-95E7-C5013974C2C7}" type="presOf" srcId="{D0404D26-E55A-4126-A54B-5B5A5766C511}" destId="{A5C8CEEC-C06D-42CE-9841-80F9017FF387}" srcOrd="0" destOrd="0" presId="urn:microsoft.com/office/officeart/2005/8/layout/hierarchy2"/>
    <dgm:cxn modelId="{D160034D-B54B-4F0E-9B97-1E84C49548DB}" type="presOf" srcId="{C71F58E5-0209-4E77-A795-142F6D797892}" destId="{FA8F65F5-4C80-45A3-B1A4-8DFFDA3D3C91}" srcOrd="1" destOrd="0" presId="urn:microsoft.com/office/officeart/2005/8/layout/hierarchy2"/>
    <dgm:cxn modelId="{19809139-F73D-471D-9E3B-221A108FD530}" type="presOf" srcId="{195BDF1E-C730-49E7-9982-EB8EC22CBC3E}" destId="{5BFE3B3B-D074-42D5-A160-D0C10E60D007}" srcOrd="0" destOrd="0" presId="urn:microsoft.com/office/officeart/2005/8/layout/hierarchy2"/>
    <dgm:cxn modelId="{1CEE903A-67E6-473D-B7C4-25CC0A27F0B1}" type="presOf" srcId="{48971A34-F6DD-41BD-BA88-4C99CFA77973}" destId="{0D8DC39E-8A89-4BAD-943A-2CB94A2C9B00}" srcOrd="1" destOrd="0" presId="urn:microsoft.com/office/officeart/2005/8/layout/hierarchy2"/>
    <dgm:cxn modelId="{885D91CF-18C2-4F1E-A6BF-E458453F8D8E}" srcId="{891C5C01-9E9D-497B-A035-DF0DF06098DC}" destId="{69D6A77B-A57E-4484-A74A-064A9F4801E4}" srcOrd="2" destOrd="0" parTransId="{D808032D-0A48-46F6-81CD-4994F33CC5B5}" sibTransId="{96C7D0AD-16FB-4B23-9832-8EF17CCBF415}"/>
    <dgm:cxn modelId="{06E747F3-5333-4AA6-AD77-505B8DA5F9A0}" type="presOf" srcId="{567F68B3-1BE3-4D53-80E9-9EF214CA48FB}" destId="{D214FF45-E352-4C28-BBED-875F69E21886}" srcOrd="0" destOrd="0" presId="urn:microsoft.com/office/officeart/2005/8/layout/hierarchy2"/>
    <dgm:cxn modelId="{4673F79D-1D4A-4AAA-B065-048EE24B32D5}" type="presOf" srcId="{C633CD60-D6DA-488A-985A-9E867CD20334}" destId="{EC46BF26-150F-4FD7-A879-BD2ABD76AAD6}" srcOrd="1" destOrd="0" presId="urn:microsoft.com/office/officeart/2005/8/layout/hierarchy2"/>
    <dgm:cxn modelId="{3A560B71-E4CC-4721-8083-3ADCC4B79D63}" srcId="{891C5C01-9E9D-497B-A035-DF0DF06098DC}" destId="{195BDF1E-C730-49E7-9982-EB8EC22CBC3E}" srcOrd="6" destOrd="0" parTransId="{C633CD60-D6DA-488A-985A-9E867CD20334}" sibTransId="{E7C656F2-06D1-4783-9887-BD7A6303FF5A}"/>
    <dgm:cxn modelId="{3B5FADBA-6D28-4C8E-8725-9A6A86066805}" srcId="{891C5C01-9E9D-497B-A035-DF0DF06098DC}" destId="{567F68B3-1BE3-4D53-80E9-9EF214CA48FB}" srcOrd="7" destOrd="0" parTransId="{C0B5E8EB-EBB9-4543-B574-DD60EB004713}" sibTransId="{10D57C8F-3F0F-418F-AE8C-66003DAE006C}"/>
    <dgm:cxn modelId="{1AEF875B-9BF9-4A1F-814D-4DC72039F1D5}" type="presOf" srcId="{3B1F394D-0538-43F8-AB67-EFA9D645EE96}" destId="{EB80F8F2-C294-48D2-8401-3545002FDE39}" srcOrd="0" destOrd="0" presId="urn:microsoft.com/office/officeart/2005/8/layout/hierarchy2"/>
    <dgm:cxn modelId="{5D13ED1F-EA68-4786-B93B-40D292F81F78}" type="presOf" srcId="{C0B5E8EB-EBB9-4543-B574-DD60EB004713}" destId="{AE576F83-657B-427D-AE52-859CCA7A2207}" srcOrd="1" destOrd="0" presId="urn:microsoft.com/office/officeart/2005/8/layout/hierarchy2"/>
    <dgm:cxn modelId="{711697DC-EF1B-444C-9BF6-0E20BE4B4365}" srcId="{C5F3F113-053C-42C3-AE70-48A41710404C}" destId="{D0404D26-E55A-4126-A54B-5B5A5766C511}" srcOrd="0" destOrd="0" parTransId="{FBD5F29A-F612-484F-8FD7-346DFC43B780}" sibTransId="{2BBA7F59-3A71-4307-B616-92F583BFC74E}"/>
    <dgm:cxn modelId="{1159D26D-20E7-40C1-8A71-E62AC803D992}" type="presOf" srcId="{C0B5E8EB-EBB9-4543-B574-DD60EB004713}" destId="{D0AFD737-53C1-4DDC-BA34-713909149714}" srcOrd="0" destOrd="0" presId="urn:microsoft.com/office/officeart/2005/8/layout/hierarchy2"/>
    <dgm:cxn modelId="{A01712E1-733E-4C28-9080-8A9A5E8F3CD5}" type="presOf" srcId="{109F3BF7-3A0F-4D66-BE92-98B50D50890B}" destId="{033871C6-8D92-4626-99C9-FC77F11B788E}" srcOrd="0" destOrd="0" presId="urn:microsoft.com/office/officeart/2005/8/layout/hierarchy2"/>
    <dgm:cxn modelId="{9AAFF50F-1C0A-4683-994C-4005AB6E012F}" type="presOf" srcId="{C927BFE3-49E4-40CF-AB23-2914DC81514B}" destId="{3B62CB00-19AB-4121-B3B3-FD249227374C}" srcOrd="0" destOrd="0" presId="urn:microsoft.com/office/officeart/2005/8/layout/hierarchy2"/>
    <dgm:cxn modelId="{C66D5BDA-49E5-40CD-842D-400586CD1BB9}" srcId="{2903196F-69F4-4237-A7A3-00586621274A}" destId="{9B9F388F-1866-49F1-9408-0F702580DB0F}" srcOrd="0" destOrd="0" parTransId="{25444791-5AE7-4C84-BCDB-376FFB97C077}" sibTransId="{EB08E8C8-38F7-4C89-A76B-1A0192E00266}"/>
    <dgm:cxn modelId="{BD7F55B6-E07B-43BA-BE3F-D2B552D4C95F}" type="presOf" srcId="{D808032D-0A48-46F6-81CD-4994F33CC5B5}" destId="{E23DA1A7-C5CF-490D-A37E-89E7F9876C1B}" srcOrd="1" destOrd="0" presId="urn:microsoft.com/office/officeart/2005/8/layout/hierarchy2"/>
    <dgm:cxn modelId="{D469ED07-F066-4CD7-93F3-07BC59017C8A}" type="presOf" srcId="{39B8E75F-A197-4DCA-8084-ED6557106FFB}" destId="{9AD4DAEE-B279-49A0-84EB-AC352D8DCCFC}" srcOrd="0" destOrd="0" presId="urn:microsoft.com/office/officeart/2005/8/layout/hierarchy2"/>
    <dgm:cxn modelId="{E2D1620F-F39F-4CBF-94FE-77ACC97A7ED2}" type="presOf" srcId="{2903196F-69F4-4237-A7A3-00586621274A}" destId="{BC2B764D-106C-47F9-8A8D-1437EBF20E00}" srcOrd="0" destOrd="0" presId="urn:microsoft.com/office/officeart/2005/8/layout/hierarchy2"/>
    <dgm:cxn modelId="{981D24CB-BF70-412A-A2AC-884133B7DEAD}" type="presOf" srcId="{25444791-5AE7-4C84-BCDB-376FFB97C077}" destId="{FCA1F36E-452E-4602-A755-3B85A392CB2A}" srcOrd="0" destOrd="0" presId="urn:microsoft.com/office/officeart/2005/8/layout/hierarchy2"/>
    <dgm:cxn modelId="{155EC1C3-16AE-4DF1-958D-80A5D3A47BAB}" type="presOf" srcId="{944AEC4F-D766-40AA-98C2-DA5612971DB4}" destId="{34C47474-ADD4-4393-A098-A8ACF86573AB}" srcOrd="1" destOrd="0" presId="urn:microsoft.com/office/officeart/2005/8/layout/hierarchy2"/>
    <dgm:cxn modelId="{B8FD651B-65F8-46D1-9171-9BCCD6CEBF1A}" srcId="{891C5C01-9E9D-497B-A035-DF0DF06098DC}" destId="{F70B7AF1-615D-4FED-86EC-EE59B86454E2}" srcOrd="5" destOrd="0" parTransId="{FE1E9408-0B58-4B26-A23D-A70C0C337E88}" sibTransId="{991EC82F-0952-45E4-9492-D13E9E716760}"/>
    <dgm:cxn modelId="{2E731DD3-DFD6-4D2A-BD27-7C7FB9CBB297}" type="presOf" srcId="{FEB3007A-54B1-4067-9958-946F7FCE7413}" destId="{854DFCA3-C3ED-46B7-BB59-6DEB499CDC94}" srcOrd="0" destOrd="0" presId="urn:microsoft.com/office/officeart/2005/8/layout/hierarchy2"/>
    <dgm:cxn modelId="{83015267-6A5D-4971-80C0-0F0DCDF7A09C}" srcId="{567F68B3-1BE3-4D53-80E9-9EF214CA48FB}" destId="{109F3BF7-3A0F-4D66-BE92-98B50D50890B}" srcOrd="0" destOrd="0" parTransId="{E1ADACF8-BEDD-4F96-99D0-B705B8ED7AB2}" sibTransId="{BAF1525A-91A0-4331-BF33-696F73347704}"/>
    <dgm:cxn modelId="{00B9F120-1F59-4392-8BF7-99C5A66E4D93}" type="presOf" srcId="{25444791-5AE7-4C84-BCDB-376FFB97C077}" destId="{9CCBD5F7-9E63-4BDC-98F5-29C75904B3D3}" srcOrd="1" destOrd="0" presId="urn:microsoft.com/office/officeart/2005/8/layout/hierarchy2"/>
    <dgm:cxn modelId="{5801DFF1-8363-49E7-AC86-C5322F70519C}" type="presOf" srcId="{39B8E75F-A197-4DCA-8084-ED6557106FFB}" destId="{BD6F6E69-97EF-4006-89C6-DFC7EDD364F9}" srcOrd="1" destOrd="0" presId="urn:microsoft.com/office/officeart/2005/8/layout/hierarchy2"/>
    <dgm:cxn modelId="{86E52524-07F5-4CB4-8FA3-6F8CB5401462}" type="presOf" srcId="{9B9F388F-1866-49F1-9408-0F702580DB0F}" destId="{8EB2630C-F608-4FAD-8B95-539A4BF5BACE}" srcOrd="0" destOrd="0" presId="urn:microsoft.com/office/officeart/2005/8/layout/hierarchy2"/>
    <dgm:cxn modelId="{04EF266C-844B-45D5-86D3-C4C89CF70409}" srcId="{42E4B04C-BB12-4A0F-846E-D85016F0DAAA}" destId="{891C5C01-9E9D-497B-A035-DF0DF06098DC}" srcOrd="0" destOrd="0" parTransId="{E6F052AB-6EE4-4D4A-A6C3-E359A56489E5}" sibTransId="{04B58F46-A8C2-4A88-9A6E-50C28D1381DD}"/>
    <dgm:cxn modelId="{B976176B-E260-432D-ACFA-E3BB365EA0EF}" type="presOf" srcId="{69D6A77B-A57E-4484-A74A-064A9F4801E4}" destId="{097301D0-8D8D-4D43-AD6D-5CCE08957029}" srcOrd="0" destOrd="0" presId="urn:microsoft.com/office/officeart/2005/8/layout/hierarchy2"/>
    <dgm:cxn modelId="{DBCB225A-C75A-4D6B-BE6A-BCE3E41868FF}" type="presOf" srcId="{31AAE513-723F-4776-8511-69EFB614B870}" destId="{4873496F-11D5-471E-ADB0-1EEEE408376F}" srcOrd="1" destOrd="0" presId="urn:microsoft.com/office/officeart/2005/8/layout/hierarchy2"/>
    <dgm:cxn modelId="{4CBA9A03-0219-4859-AFF1-50CB6F41661C}" srcId="{F70B7AF1-615D-4FED-86EC-EE59B86454E2}" destId="{FEB3007A-54B1-4067-9958-946F7FCE7413}" srcOrd="0" destOrd="0" parTransId="{C71F58E5-0209-4E77-A795-142F6D797892}" sibTransId="{3AAF09C5-C9EA-4402-8DB6-EEE8A98A34BE}"/>
    <dgm:cxn modelId="{11E180A4-088C-424F-898B-8F4BF8C6757D}" type="presOf" srcId="{009EBE8F-CDF2-42CB-9D7B-9F7013CADF58}" destId="{1A1CA0B9-9D63-4891-AE14-3E259C9DBA68}" srcOrd="1" destOrd="0" presId="urn:microsoft.com/office/officeart/2005/8/layout/hierarchy2"/>
    <dgm:cxn modelId="{6E487E54-1C0A-4FE3-85E1-EDB37ED6EB14}" srcId="{195BDF1E-C730-49E7-9982-EB8EC22CBC3E}" destId="{04F5F309-6FD2-4360-A94C-91E60F5A2D1D}" srcOrd="0" destOrd="0" parTransId="{9F4AA318-BB02-4860-A626-E6A650787865}" sibTransId="{A797E59C-D704-4021-A0C7-36295F13263B}"/>
    <dgm:cxn modelId="{ED11DB56-D5EF-43D5-9845-25A7AB953CA0}" type="presOf" srcId="{FBD5F29A-F612-484F-8FD7-346DFC43B780}" destId="{BCFEF9BD-4FDA-4236-B24C-CB18C379410B}" srcOrd="1" destOrd="0" presId="urn:microsoft.com/office/officeart/2005/8/layout/hierarchy2"/>
    <dgm:cxn modelId="{431B6DA1-80D1-4DC8-B28F-8942E3E7504D}" type="presOf" srcId="{FBD5F29A-F612-484F-8FD7-346DFC43B780}" destId="{811F79B7-E092-4211-B9B3-72AA0107611F}" srcOrd="0" destOrd="0" presId="urn:microsoft.com/office/officeart/2005/8/layout/hierarchy2"/>
    <dgm:cxn modelId="{F6EE23A4-9D95-4C01-A24E-9FAFAF4C2B2D}" type="presOf" srcId="{E1ADACF8-BEDD-4F96-99D0-B705B8ED7AB2}" destId="{46DC51AE-5733-4D45-9345-DCC12C8401F2}" srcOrd="0" destOrd="0" presId="urn:microsoft.com/office/officeart/2005/8/layout/hierarchy2"/>
    <dgm:cxn modelId="{8CC1CE68-1BB2-427C-BC77-931DF32D554F}" type="presOf" srcId="{FE1E9408-0B58-4B26-A23D-A70C0C337E88}" destId="{CCE93ADD-281A-4632-BF55-89C584164DCA}" srcOrd="0" destOrd="0" presId="urn:microsoft.com/office/officeart/2005/8/layout/hierarchy2"/>
    <dgm:cxn modelId="{FF86ECEA-D4C1-4180-8478-164D066D012D}" srcId="{891C5C01-9E9D-497B-A035-DF0DF06098DC}" destId="{C5F3F113-053C-42C3-AE70-48A41710404C}" srcOrd="0" destOrd="0" parTransId="{31AAE513-723F-4776-8511-69EFB614B870}" sibTransId="{F777372D-9527-4087-87FF-737E92055666}"/>
    <dgm:cxn modelId="{CF6B5D0F-D153-4E95-B234-3FF8509D3A5F}" type="presOf" srcId="{009EBE8F-CDF2-42CB-9D7B-9F7013CADF58}" destId="{A344BFE2-7D62-40D6-8151-EE43FC2A1B07}" srcOrd="0" destOrd="0" presId="urn:microsoft.com/office/officeart/2005/8/layout/hierarchy2"/>
    <dgm:cxn modelId="{A2AF5F45-B673-45AA-B5D4-B1A513366100}" srcId="{06A68176-F330-4759-91D1-FF55116CA1ED}" destId="{C86E524A-A6E6-4CD5-969B-0BE45F6D8FF2}" srcOrd="0" destOrd="0" parTransId="{C927BFE3-49E4-40CF-AB23-2914DC81514B}" sibTransId="{11F80232-E08A-46ED-8EEA-3C62B140D296}"/>
    <dgm:cxn modelId="{662A478A-00E6-4BDB-9D23-1CE5707E8E79}" type="presOf" srcId="{D808032D-0A48-46F6-81CD-4994F33CC5B5}" destId="{F68E9FCF-E2AB-4A2C-9E15-8B135A5CAF67}" srcOrd="0" destOrd="0" presId="urn:microsoft.com/office/officeart/2005/8/layout/hierarchy2"/>
    <dgm:cxn modelId="{80B25707-E0F9-47AB-9FC9-9C678C8BBC8D}" type="presOf" srcId="{891C5C01-9E9D-497B-A035-DF0DF06098DC}" destId="{6BEBA406-E418-4FFE-8332-01421374EDA1}" srcOrd="0" destOrd="0" presId="urn:microsoft.com/office/officeart/2005/8/layout/hierarchy2"/>
    <dgm:cxn modelId="{E27BBC5E-6749-4B0D-A211-66C20E8C9CAF}" type="presOf" srcId="{944AEC4F-D766-40AA-98C2-DA5612971DB4}" destId="{AE8A6A46-07D3-47A7-B307-BA2929B24F32}" srcOrd="0" destOrd="0" presId="urn:microsoft.com/office/officeart/2005/8/layout/hierarchy2"/>
    <dgm:cxn modelId="{84F6FA41-E9C8-4746-8D87-32CF90439827}" srcId="{69D6A77B-A57E-4484-A74A-064A9F4801E4}" destId="{3B1F394D-0538-43F8-AB67-EFA9D645EE96}" srcOrd="0" destOrd="0" parTransId="{39B8E75F-A197-4DCA-8084-ED6557106FFB}" sibTransId="{1ED70CB6-2B9F-4685-9990-56BE07B45FD7}"/>
    <dgm:cxn modelId="{CC2FACAD-C337-4BFC-AA87-EB7A295B930E}" type="presOf" srcId="{07FB3FEB-7A66-4690-B7C7-EA17CAEB6883}" destId="{CA1E5AC3-4876-4A49-AF2E-699CAA070351}" srcOrd="1" destOrd="0" presId="urn:microsoft.com/office/officeart/2005/8/layout/hierarchy2"/>
    <dgm:cxn modelId="{E7F3E5BE-B9E5-48CC-A48D-2CEA05CCF747}" type="presOf" srcId="{FE1E9408-0B58-4B26-A23D-A70C0C337E88}" destId="{BE7DBA99-EDCD-43BB-9612-F78AAD3DD489}" srcOrd="1" destOrd="0" presId="urn:microsoft.com/office/officeart/2005/8/layout/hierarchy2"/>
    <dgm:cxn modelId="{57A8CCD3-8317-41C3-B107-BBC934617DA9}" type="presOf" srcId="{31AAE513-723F-4776-8511-69EFB614B870}" destId="{81D2B8F5-B763-470A-AD48-42312558CA27}" srcOrd="0" destOrd="0" presId="urn:microsoft.com/office/officeart/2005/8/layout/hierarchy2"/>
    <dgm:cxn modelId="{66FBB134-C55B-4FB7-8B1E-DF785297709C}" type="presOf" srcId="{48971A34-F6DD-41BD-BA88-4C99CFA77973}" destId="{148A03ED-8116-4C3C-BD4F-523C46D0EEAF}" srcOrd="0" destOrd="0" presId="urn:microsoft.com/office/officeart/2005/8/layout/hierarchy2"/>
    <dgm:cxn modelId="{C18BDF32-71EA-4BF7-9830-CAE66280BE85}" type="presOf" srcId="{C633CD60-D6DA-488A-985A-9E867CD20334}" destId="{4B1B6D17-6C4D-4DA2-806A-DFD668ED8AE6}" srcOrd="0" destOrd="0" presId="urn:microsoft.com/office/officeart/2005/8/layout/hierarchy2"/>
    <dgm:cxn modelId="{5DED7D4A-3062-4F8E-ACAB-A28F3914D243}" srcId="{891C5C01-9E9D-497B-A035-DF0DF06098DC}" destId="{06A68176-F330-4759-91D1-FF55116CA1ED}" srcOrd="3" destOrd="0" parTransId="{944AEC4F-D766-40AA-98C2-DA5612971DB4}" sibTransId="{0F77F772-8925-40BF-A15F-D7EABF7A3250}"/>
    <dgm:cxn modelId="{2FD13B80-A718-4C48-9E49-C7194ECC7812}" type="presOf" srcId="{9F4AA318-BB02-4860-A626-E6A650787865}" destId="{8F060B60-6CEE-4E89-86D0-CE66AA7DDB20}" srcOrd="0" destOrd="0" presId="urn:microsoft.com/office/officeart/2005/8/layout/hierarchy2"/>
    <dgm:cxn modelId="{462860E6-6DC1-4534-91D1-351BC6D3BFA6}" type="presOf" srcId="{C71F58E5-0209-4E77-A795-142F6D797892}" destId="{E3F6F894-3E21-4556-9BD5-FF90EB520EA1}" srcOrd="0" destOrd="0" presId="urn:microsoft.com/office/officeart/2005/8/layout/hierarchy2"/>
    <dgm:cxn modelId="{38C4EA84-E8A8-4EE1-965D-A8CCADDF68FD}" type="presOf" srcId="{2A482A7A-D6FE-44B5-9C9C-BF5227901375}" destId="{564920F3-2FE9-4DB9-B482-B7E78FE2BCCB}" srcOrd="0" destOrd="0" presId="urn:microsoft.com/office/officeart/2005/8/layout/hierarchy2"/>
    <dgm:cxn modelId="{F01DAB0B-337A-4969-B1F0-43136F40E059}" type="presOf" srcId="{F70B7AF1-615D-4FED-86EC-EE59B86454E2}" destId="{A4490615-F873-4A81-BF69-277C4B3CBE4D}" srcOrd="0" destOrd="0" presId="urn:microsoft.com/office/officeart/2005/8/layout/hierarchy2"/>
    <dgm:cxn modelId="{9F35DF14-0193-4688-9E42-49431F7F4371}" type="presOf" srcId="{C86E524A-A6E6-4CD5-969B-0BE45F6D8FF2}" destId="{E3183873-F9DC-45D0-9E09-AD545345FF1D}" srcOrd="0" destOrd="0" presId="urn:microsoft.com/office/officeart/2005/8/layout/hierarchy2"/>
    <dgm:cxn modelId="{E50ECA19-1B0D-41FD-B481-ED7D8D992A09}" type="presOf" srcId="{68181AF0-5259-4A60-A270-B4075F951B87}" destId="{C9E83D0D-B8E8-4F2F-8EED-2F53426BB065}" srcOrd="0" destOrd="0" presId="urn:microsoft.com/office/officeart/2005/8/layout/hierarchy2"/>
    <dgm:cxn modelId="{98276821-40C0-4F59-B924-19E9E89A0D88}" srcId="{891C5C01-9E9D-497B-A035-DF0DF06098DC}" destId="{2903196F-69F4-4237-A7A3-00586621274A}" srcOrd="1" destOrd="0" parTransId="{07FB3FEB-7A66-4690-B7C7-EA17CAEB6883}" sibTransId="{9EADFB9A-9624-48F6-A901-A8D26F3F2745}"/>
    <dgm:cxn modelId="{C55DCB4B-4075-4C3D-88D0-80C98E057653}" type="presOf" srcId="{42E4B04C-BB12-4A0F-846E-D85016F0DAAA}" destId="{37DF52BD-AA20-4254-83AB-B5044FABAA04}" srcOrd="0" destOrd="0" presId="urn:microsoft.com/office/officeart/2005/8/layout/hierarchy2"/>
    <dgm:cxn modelId="{FF3A829A-DAA4-4651-862E-6E69B13AF15A}" type="presOf" srcId="{07FB3FEB-7A66-4690-B7C7-EA17CAEB6883}" destId="{6A9C6D64-1ED2-405D-8EFF-020FAB75F7B7}" srcOrd="0" destOrd="0" presId="urn:microsoft.com/office/officeart/2005/8/layout/hierarchy2"/>
    <dgm:cxn modelId="{1EE09FF4-1CD3-4C9F-8BCC-F908BE411A24}" type="presOf" srcId="{E1ADACF8-BEDD-4F96-99D0-B705B8ED7AB2}" destId="{8C434EBD-E053-4083-BD90-F36426F87759}" srcOrd="1" destOrd="0" presId="urn:microsoft.com/office/officeart/2005/8/layout/hierarchy2"/>
    <dgm:cxn modelId="{E4B3DF2C-4880-42E4-A728-58138E6608CB}" type="presOf" srcId="{04F5F309-6FD2-4360-A94C-91E60F5A2D1D}" destId="{34AAA480-BA13-45C7-89F1-C1CFC4E8549B}" srcOrd="0" destOrd="0" presId="urn:microsoft.com/office/officeart/2005/8/layout/hierarchy2"/>
    <dgm:cxn modelId="{34C0806C-C955-4BF2-A549-C680DB6356C6}" srcId="{891C5C01-9E9D-497B-A035-DF0DF06098DC}" destId="{68181AF0-5259-4A60-A270-B4075F951B87}" srcOrd="4" destOrd="0" parTransId="{009EBE8F-CDF2-42CB-9D7B-9F7013CADF58}" sibTransId="{2C3848ED-3332-45D8-A1AF-6C1B263DA9AE}"/>
    <dgm:cxn modelId="{4C34D19C-BF6C-4A7A-8768-93E2BC0A1C82}" type="presOf" srcId="{C927BFE3-49E4-40CF-AB23-2914DC81514B}" destId="{441C90A9-259D-472A-874D-EED77BBAD338}" srcOrd="1" destOrd="0" presId="urn:microsoft.com/office/officeart/2005/8/layout/hierarchy2"/>
    <dgm:cxn modelId="{F95AB5D0-0E4F-4EA0-B744-53CF9C9063FD}" type="presOf" srcId="{06A68176-F330-4759-91D1-FF55116CA1ED}" destId="{834B54F5-A1FB-42F3-976C-60F1103BA978}" srcOrd="0" destOrd="0" presId="urn:microsoft.com/office/officeart/2005/8/layout/hierarchy2"/>
    <dgm:cxn modelId="{FC409F0D-C61C-4C93-B81B-CD3F877F2B16}" type="presOf" srcId="{9F4AA318-BB02-4860-A626-E6A650787865}" destId="{F0FC43D3-292A-48FF-935A-1FA1B240C417}" srcOrd="1" destOrd="0" presId="urn:microsoft.com/office/officeart/2005/8/layout/hierarchy2"/>
    <dgm:cxn modelId="{33A0A085-12DA-4CD7-8DD3-3870B2665357}" type="presOf" srcId="{C5F3F113-053C-42C3-AE70-48A41710404C}" destId="{19A4FD3D-B9DA-43BF-8617-4C23F04CB599}" srcOrd="0" destOrd="0" presId="urn:microsoft.com/office/officeart/2005/8/layout/hierarchy2"/>
    <dgm:cxn modelId="{66AF0981-90E6-4407-BE91-B32F9801C1E6}" type="presParOf" srcId="{37DF52BD-AA20-4254-83AB-B5044FABAA04}" destId="{0AEE34C9-FB9A-4580-B363-26B178E53754}" srcOrd="0" destOrd="0" presId="urn:microsoft.com/office/officeart/2005/8/layout/hierarchy2"/>
    <dgm:cxn modelId="{584688F2-3DEC-402B-A89B-7EB9E83E01D7}" type="presParOf" srcId="{0AEE34C9-FB9A-4580-B363-26B178E53754}" destId="{6BEBA406-E418-4FFE-8332-01421374EDA1}" srcOrd="0" destOrd="0" presId="urn:microsoft.com/office/officeart/2005/8/layout/hierarchy2"/>
    <dgm:cxn modelId="{F6CC02A6-8E39-4513-8A75-446DF27299E9}" type="presParOf" srcId="{0AEE34C9-FB9A-4580-B363-26B178E53754}" destId="{746062F9-3715-46CD-878E-4B455B8282D8}" srcOrd="1" destOrd="0" presId="urn:microsoft.com/office/officeart/2005/8/layout/hierarchy2"/>
    <dgm:cxn modelId="{996BFA4E-3277-4E00-BFD7-7BF96F366E96}" type="presParOf" srcId="{746062F9-3715-46CD-878E-4B455B8282D8}" destId="{81D2B8F5-B763-470A-AD48-42312558CA27}" srcOrd="0" destOrd="0" presId="urn:microsoft.com/office/officeart/2005/8/layout/hierarchy2"/>
    <dgm:cxn modelId="{C387025D-7A78-4B37-8CC0-5F62FF7F2244}" type="presParOf" srcId="{81D2B8F5-B763-470A-AD48-42312558CA27}" destId="{4873496F-11D5-471E-ADB0-1EEEE408376F}" srcOrd="0" destOrd="0" presId="urn:microsoft.com/office/officeart/2005/8/layout/hierarchy2"/>
    <dgm:cxn modelId="{3CDE708C-15E6-4097-B9C5-277583862463}" type="presParOf" srcId="{746062F9-3715-46CD-878E-4B455B8282D8}" destId="{7699D642-AD86-443F-BC16-2B4E0B7DE347}" srcOrd="1" destOrd="0" presId="urn:microsoft.com/office/officeart/2005/8/layout/hierarchy2"/>
    <dgm:cxn modelId="{3AE6FC2A-79C5-4952-B14E-0B2FC9F3F114}" type="presParOf" srcId="{7699D642-AD86-443F-BC16-2B4E0B7DE347}" destId="{19A4FD3D-B9DA-43BF-8617-4C23F04CB599}" srcOrd="0" destOrd="0" presId="urn:microsoft.com/office/officeart/2005/8/layout/hierarchy2"/>
    <dgm:cxn modelId="{3907E692-DBCE-4329-8CE8-31BBE29AE5C2}" type="presParOf" srcId="{7699D642-AD86-443F-BC16-2B4E0B7DE347}" destId="{60833D27-DB14-4C4C-932D-6DC635BAFAE5}" srcOrd="1" destOrd="0" presId="urn:microsoft.com/office/officeart/2005/8/layout/hierarchy2"/>
    <dgm:cxn modelId="{3F7EA00C-7C0C-4BAE-8979-C6B702B6FF20}" type="presParOf" srcId="{60833D27-DB14-4C4C-932D-6DC635BAFAE5}" destId="{811F79B7-E092-4211-B9B3-72AA0107611F}" srcOrd="0" destOrd="0" presId="urn:microsoft.com/office/officeart/2005/8/layout/hierarchy2"/>
    <dgm:cxn modelId="{66E2D9DF-F938-4FB4-B843-18EE16E8B92E}" type="presParOf" srcId="{811F79B7-E092-4211-B9B3-72AA0107611F}" destId="{BCFEF9BD-4FDA-4236-B24C-CB18C379410B}" srcOrd="0" destOrd="0" presId="urn:microsoft.com/office/officeart/2005/8/layout/hierarchy2"/>
    <dgm:cxn modelId="{EEC32818-1D4A-4E0F-A5F2-E4B7BB30500F}" type="presParOf" srcId="{60833D27-DB14-4C4C-932D-6DC635BAFAE5}" destId="{318BB926-A1C6-485E-8E21-808D02E3C94A}" srcOrd="1" destOrd="0" presId="urn:microsoft.com/office/officeart/2005/8/layout/hierarchy2"/>
    <dgm:cxn modelId="{AB77DDCA-A6FF-4EA5-A1A4-E0097E2386B1}" type="presParOf" srcId="{318BB926-A1C6-485E-8E21-808D02E3C94A}" destId="{A5C8CEEC-C06D-42CE-9841-80F9017FF387}" srcOrd="0" destOrd="0" presId="urn:microsoft.com/office/officeart/2005/8/layout/hierarchy2"/>
    <dgm:cxn modelId="{5F4EF2A0-7C9C-441E-AEAE-2992E730EF33}" type="presParOf" srcId="{318BB926-A1C6-485E-8E21-808D02E3C94A}" destId="{780802C5-1CE1-4B90-95A4-A2BAA92B97E3}" srcOrd="1" destOrd="0" presId="urn:microsoft.com/office/officeart/2005/8/layout/hierarchy2"/>
    <dgm:cxn modelId="{EBF60269-2B1A-4277-860A-038F302FD003}" type="presParOf" srcId="{746062F9-3715-46CD-878E-4B455B8282D8}" destId="{6A9C6D64-1ED2-405D-8EFF-020FAB75F7B7}" srcOrd="2" destOrd="0" presId="urn:microsoft.com/office/officeart/2005/8/layout/hierarchy2"/>
    <dgm:cxn modelId="{BAFE5448-1AB6-4AF0-B8A9-93364715AE66}" type="presParOf" srcId="{6A9C6D64-1ED2-405D-8EFF-020FAB75F7B7}" destId="{CA1E5AC3-4876-4A49-AF2E-699CAA070351}" srcOrd="0" destOrd="0" presId="urn:microsoft.com/office/officeart/2005/8/layout/hierarchy2"/>
    <dgm:cxn modelId="{15B9A12C-5F1D-41C6-8B61-6BFD111D7440}" type="presParOf" srcId="{746062F9-3715-46CD-878E-4B455B8282D8}" destId="{CDE6EE39-2271-4987-AF42-6557079573E6}" srcOrd="3" destOrd="0" presId="urn:microsoft.com/office/officeart/2005/8/layout/hierarchy2"/>
    <dgm:cxn modelId="{F413578D-00B4-436D-B2EB-E2CA58269522}" type="presParOf" srcId="{CDE6EE39-2271-4987-AF42-6557079573E6}" destId="{BC2B764D-106C-47F9-8A8D-1437EBF20E00}" srcOrd="0" destOrd="0" presId="urn:microsoft.com/office/officeart/2005/8/layout/hierarchy2"/>
    <dgm:cxn modelId="{3637FCEE-3D00-4795-900A-249CD05A38ED}" type="presParOf" srcId="{CDE6EE39-2271-4987-AF42-6557079573E6}" destId="{FFEAF000-E279-4124-9415-1FCBE9DE0B76}" srcOrd="1" destOrd="0" presId="urn:microsoft.com/office/officeart/2005/8/layout/hierarchy2"/>
    <dgm:cxn modelId="{B49520E8-1D58-4448-8D35-48D9A2472E25}" type="presParOf" srcId="{FFEAF000-E279-4124-9415-1FCBE9DE0B76}" destId="{FCA1F36E-452E-4602-A755-3B85A392CB2A}" srcOrd="0" destOrd="0" presId="urn:microsoft.com/office/officeart/2005/8/layout/hierarchy2"/>
    <dgm:cxn modelId="{993EBE42-C326-4524-BA98-A952C724AA9A}" type="presParOf" srcId="{FCA1F36E-452E-4602-A755-3B85A392CB2A}" destId="{9CCBD5F7-9E63-4BDC-98F5-29C75904B3D3}" srcOrd="0" destOrd="0" presId="urn:microsoft.com/office/officeart/2005/8/layout/hierarchy2"/>
    <dgm:cxn modelId="{8AA2613A-9ADA-41FE-9167-1FC59B918933}" type="presParOf" srcId="{FFEAF000-E279-4124-9415-1FCBE9DE0B76}" destId="{42B8F5F5-AC73-4733-ABF0-E96692B839CC}" srcOrd="1" destOrd="0" presId="urn:microsoft.com/office/officeart/2005/8/layout/hierarchy2"/>
    <dgm:cxn modelId="{0FC21743-5E84-449C-AAA9-DB17E2701EA6}" type="presParOf" srcId="{42B8F5F5-AC73-4733-ABF0-E96692B839CC}" destId="{8EB2630C-F608-4FAD-8B95-539A4BF5BACE}" srcOrd="0" destOrd="0" presId="urn:microsoft.com/office/officeart/2005/8/layout/hierarchy2"/>
    <dgm:cxn modelId="{EAC134F1-0DDB-4C43-ADB5-DAB8794C1D99}" type="presParOf" srcId="{42B8F5F5-AC73-4733-ABF0-E96692B839CC}" destId="{3BDA64B9-9D22-41FF-A6B6-A28626BF9FFD}" srcOrd="1" destOrd="0" presId="urn:microsoft.com/office/officeart/2005/8/layout/hierarchy2"/>
    <dgm:cxn modelId="{A351F082-B443-433F-B10D-59A0E18665E2}" type="presParOf" srcId="{746062F9-3715-46CD-878E-4B455B8282D8}" destId="{F68E9FCF-E2AB-4A2C-9E15-8B135A5CAF67}" srcOrd="4" destOrd="0" presId="urn:microsoft.com/office/officeart/2005/8/layout/hierarchy2"/>
    <dgm:cxn modelId="{ECC420DA-6032-4D16-99B0-91023ED9A08D}" type="presParOf" srcId="{F68E9FCF-E2AB-4A2C-9E15-8B135A5CAF67}" destId="{E23DA1A7-C5CF-490D-A37E-89E7F9876C1B}" srcOrd="0" destOrd="0" presId="urn:microsoft.com/office/officeart/2005/8/layout/hierarchy2"/>
    <dgm:cxn modelId="{1EEC9430-7182-4A9C-A783-4D1114F99309}" type="presParOf" srcId="{746062F9-3715-46CD-878E-4B455B8282D8}" destId="{E8639ACA-C066-4605-971B-7DD8CD59D63F}" srcOrd="5" destOrd="0" presId="urn:microsoft.com/office/officeart/2005/8/layout/hierarchy2"/>
    <dgm:cxn modelId="{EE48FE57-915A-4B0B-A73C-004BEDEB2F7F}" type="presParOf" srcId="{E8639ACA-C066-4605-971B-7DD8CD59D63F}" destId="{097301D0-8D8D-4D43-AD6D-5CCE08957029}" srcOrd="0" destOrd="0" presId="urn:microsoft.com/office/officeart/2005/8/layout/hierarchy2"/>
    <dgm:cxn modelId="{FC18EB3B-E9F9-4C4C-8616-DAE2473C7E68}" type="presParOf" srcId="{E8639ACA-C066-4605-971B-7DD8CD59D63F}" destId="{9FDB8452-C317-4629-996E-9005657D19B7}" srcOrd="1" destOrd="0" presId="urn:microsoft.com/office/officeart/2005/8/layout/hierarchy2"/>
    <dgm:cxn modelId="{7372C1DA-8A8F-43DD-8710-84F952C8657A}" type="presParOf" srcId="{9FDB8452-C317-4629-996E-9005657D19B7}" destId="{9AD4DAEE-B279-49A0-84EB-AC352D8DCCFC}" srcOrd="0" destOrd="0" presId="urn:microsoft.com/office/officeart/2005/8/layout/hierarchy2"/>
    <dgm:cxn modelId="{677ECFB9-6D9E-4ACC-AF55-BDFCEF8D7390}" type="presParOf" srcId="{9AD4DAEE-B279-49A0-84EB-AC352D8DCCFC}" destId="{BD6F6E69-97EF-4006-89C6-DFC7EDD364F9}" srcOrd="0" destOrd="0" presId="urn:microsoft.com/office/officeart/2005/8/layout/hierarchy2"/>
    <dgm:cxn modelId="{7175E416-F6A8-41BD-A590-3CDEDF087C66}" type="presParOf" srcId="{9FDB8452-C317-4629-996E-9005657D19B7}" destId="{4F6C45FB-00A2-4E7D-9EF5-C1FD43E7B12E}" srcOrd="1" destOrd="0" presId="urn:microsoft.com/office/officeart/2005/8/layout/hierarchy2"/>
    <dgm:cxn modelId="{EC07F290-1EAA-4D32-8831-914F501472ED}" type="presParOf" srcId="{4F6C45FB-00A2-4E7D-9EF5-C1FD43E7B12E}" destId="{EB80F8F2-C294-48D2-8401-3545002FDE39}" srcOrd="0" destOrd="0" presId="urn:microsoft.com/office/officeart/2005/8/layout/hierarchy2"/>
    <dgm:cxn modelId="{2BC901F1-BB6C-4F6D-B7A2-2B2CA24E7F78}" type="presParOf" srcId="{4F6C45FB-00A2-4E7D-9EF5-C1FD43E7B12E}" destId="{BFB5FE2E-062F-4F14-88C4-E127FF8B1344}" srcOrd="1" destOrd="0" presId="urn:microsoft.com/office/officeart/2005/8/layout/hierarchy2"/>
    <dgm:cxn modelId="{0284D286-203E-4C33-B3F6-AC57B8B42D12}" type="presParOf" srcId="{746062F9-3715-46CD-878E-4B455B8282D8}" destId="{AE8A6A46-07D3-47A7-B307-BA2929B24F32}" srcOrd="6" destOrd="0" presId="urn:microsoft.com/office/officeart/2005/8/layout/hierarchy2"/>
    <dgm:cxn modelId="{56E91127-C54C-47ED-ABE9-144BC2033270}" type="presParOf" srcId="{AE8A6A46-07D3-47A7-B307-BA2929B24F32}" destId="{34C47474-ADD4-4393-A098-A8ACF86573AB}" srcOrd="0" destOrd="0" presId="urn:microsoft.com/office/officeart/2005/8/layout/hierarchy2"/>
    <dgm:cxn modelId="{D9AAD8F2-50C3-4CDC-99A0-5268485EC330}" type="presParOf" srcId="{746062F9-3715-46CD-878E-4B455B8282D8}" destId="{D0915454-3E90-4E60-A7D9-449A5F87BB9D}" srcOrd="7" destOrd="0" presId="urn:microsoft.com/office/officeart/2005/8/layout/hierarchy2"/>
    <dgm:cxn modelId="{A6D3CA97-74C0-43EA-BD60-7B83DD4ECAEE}" type="presParOf" srcId="{D0915454-3E90-4E60-A7D9-449A5F87BB9D}" destId="{834B54F5-A1FB-42F3-976C-60F1103BA978}" srcOrd="0" destOrd="0" presId="urn:microsoft.com/office/officeart/2005/8/layout/hierarchy2"/>
    <dgm:cxn modelId="{5847B6AA-8F68-4C9A-97B0-3E7F43B479CE}" type="presParOf" srcId="{D0915454-3E90-4E60-A7D9-449A5F87BB9D}" destId="{1F9961C2-EA3F-4D36-96BE-967707D1F084}" srcOrd="1" destOrd="0" presId="urn:microsoft.com/office/officeart/2005/8/layout/hierarchy2"/>
    <dgm:cxn modelId="{40F9FFB9-5AC4-4EF6-BABA-050E9C7AF934}" type="presParOf" srcId="{1F9961C2-EA3F-4D36-96BE-967707D1F084}" destId="{3B62CB00-19AB-4121-B3B3-FD249227374C}" srcOrd="0" destOrd="0" presId="urn:microsoft.com/office/officeart/2005/8/layout/hierarchy2"/>
    <dgm:cxn modelId="{377B2D51-6464-48CC-9D8E-BC4D2FD23A64}" type="presParOf" srcId="{3B62CB00-19AB-4121-B3B3-FD249227374C}" destId="{441C90A9-259D-472A-874D-EED77BBAD338}" srcOrd="0" destOrd="0" presId="urn:microsoft.com/office/officeart/2005/8/layout/hierarchy2"/>
    <dgm:cxn modelId="{C14E72DC-F064-41B9-8594-C81229F5FF03}" type="presParOf" srcId="{1F9961C2-EA3F-4D36-96BE-967707D1F084}" destId="{8D3A7398-8851-4353-AE55-2D66ABD208D3}" srcOrd="1" destOrd="0" presId="urn:microsoft.com/office/officeart/2005/8/layout/hierarchy2"/>
    <dgm:cxn modelId="{F3E4F768-B749-4F4E-AD5D-4B886E6E54F0}" type="presParOf" srcId="{8D3A7398-8851-4353-AE55-2D66ABD208D3}" destId="{E3183873-F9DC-45D0-9E09-AD545345FF1D}" srcOrd="0" destOrd="0" presId="urn:microsoft.com/office/officeart/2005/8/layout/hierarchy2"/>
    <dgm:cxn modelId="{C8F1B06B-A0AE-4F83-BC5A-B0DF1BF40A78}" type="presParOf" srcId="{8D3A7398-8851-4353-AE55-2D66ABD208D3}" destId="{99E6FCEF-1E15-48C3-A3BF-2EC387950A21}" srcOrd="1" destOrd="0" presId="urn:microsoft.com/office/officeart/2005/8/layout/hierarchy2"/>
    <dgm:cxn modelId="{E7EE3B41-237B-43D0-88F9-6ADACAA49CDD}" type="presParOf" srcId="{746062F9-3715-46CD-878E-4B455B8282D8}" destId="{A344BFE2-7D62-40D6-8151-EE43FC2A1B07}" srcOrd="8" destOrd="0" presId="urn:microsoft.com/office/officeart/2005/8/layout/hierarchy2"/>
    <dgm:cxn modelId="{D975EF43-7A48-4848-AC8F-56EBC0D906B5}" type="presParOf" srcId="{A344BFE2-7D62-40D6-8151-EE43FC2A1B07}" destId="{1A1CA0B9-9D63-4891-AE14-3E259C9DBA68}" srcOrd="0" destOrd="0" presId="urn:microsoft.com/office/officeart/2005/8/layout/hierarchy2"/>
    <dgm:cxn modelId="{D031B1AB-FB3A-4A82-8C48-3AECF0644341}" type="presParOf" srcId="{746062F9-3715-46CD-878E-4B455B8282D8}" destId="{B803832F-B3C5-4B09-83E1-0D9FBAE7E18D}" srcOrd="9" destOrd="0" presId="urn:microsoft.com/office/officeart/2005/8/layout/hierarchy2"/>
    <dgm:cxn modelId="{7758F75F-F806-4FE5-AACD-98FB58C8C690}" type="presParOf" srcId="{B803832F-B3C5-4B09-83E1-0D9FBAE7E18D}" destId="{C9E83D0D-B8E8-4F2F-8EED-2F53426BB065}" srcOrd="0" destOrd="0" presId="urn:microsoft.com/office/officeart/2005/8/layout/hierarchy2"/>
    <dgm:cxn modelId="{0F9C1CBD-EE48-44C9-9E63-1ED1819AA407}" type="presParOf" srcId="{B803832F-B3C5-4B09-83E1-0D9FBAE7E18D}" destId="{6DC9125F-C1AE-4D83-A16B-1C962E4CC71A}" srcOrd="1" destOrd="0" presId="urn:microsoft.com/office/officeart/2005/8/layout/hierarchy2"/>
    <dgm:cxn modelId="{5289C717-D284-44E6-86B1-620A24DAE565}" type="presParOf" srcId="{6DC9125F-C1AE-4D83-A16B-1C962E4CC71A}" destId="{148A03ED-8116-4C3C-BD4F-523C46D0EEAF}" srcOrd="0" destOrd="0" presId="urn:microsoft.com/office/officeart/2005/8/layout/hierarchy2"/>
    <dgm:cxn modelId="{67EA9742-50C5-4CD7-AA43-3A88F591FD92}" type="presParOf" srcId="{148A03ED-8116-4C3C-BD4F-523C46D0EEAF}" destId="{0D8DC39E-8A89-4BAD-943A-2CB94A2C9B00}" srcOrd="0" destOrd="0" presId="urn:microsoft.com/office/officeart/2005/8/layout/hierarchy2"/>
    <dgm:cxn modelId="{992D2B89-D076-4E28-9115-10DEF416A582}" type="presParOf" srcId="{6DC9125F-C1AE-4D83-A16B-1C962E4CC71A}" destId="{77A376A9-B145-49D6-8720-44E57AC94FFB}" srcOrd="1" destOrd="0" presId="urn:microsoft.com/office/officeart/2005/8/layout/hierarchy2"/>
    <dgm:cxn modelId="{8FAFF440-F87E-4664-91D7-B3E7B253D8B0}" type="presParOf" srcId="{77A376A9-B145-49D6-8720-44E57AC94FFB}" destId="{564920F3-2FE9-4DB9-B482-B7E78FE2BCCB}" srcOrd="0" destOrd="0" presId="urn:microsoft.com/office/officeart/2005/8/layout/hierarchy2"/>
    <dgm:cxn modelId="{ABE01EFE-5297-431E-BC7A-9761B1124452}" type="presParOf" srcId="{77A376A9-B145-49D6-8720-44E57AC94FFB}" destId="{9994780A-6F7C-4CF5-8AB4-871E89EAA799}" srcOrd="1" destOrd="0" presId="urn:microsoft.com/office/officeart/2005/8/layout/hierarchy2"/>
    <dgm:cxn modelId="{637482C1-FC1D-491A-AAD4-1AFC9AD1C2E5}" type="presParOf" srcId="{746062F9-3715-46CD-878E-4B455B8282D8}" destId="{CCE93ADD-281A-4632-BF55-89C584164DCA}" srcOrd="10" destOrd="0" presId="urn:microsoft.com/office/officeart/2005/8/layout/hierarchy2"/>
    <dgm:cxn modelId="{36F4F9F2-320D-4F6C-86DE-7EE058D3C2B5}" type="presParOf" srcId="{CCE93ADD-281A-4632-BF55-89C584164DCA}" destId="{BE7DBA99-EDCD-43BB-9612-F78AAD3DD489}" srcOrd="0" destOrd="0" presId="urn:microsoft.com/office/officeart/2005/8/layout/hierarchy2"/>
    <dgm:cxn modelId="{7D67DB31-51AD-4E76-8126-762C0B476E3B}" type="presParOf" srcId="{746062F9-3715-46CD-878E-4B455B8282D8}" destId="{54336172-729A-44E6-AD08-9491000DB9CC}" srcOrd="11" destOrd="0" presId="urn:microsoft.com/office/officeart/2005/8/layout/hierarchy2"/>
    <dgm:cxn modelId="{1DCE771E-7808-46D2-A5B0-B536F30D26E5}" type="presParOf" srcId="{54336172-729A-44E6-AD08-9491000DB9CC}" destId="{A4490615-F873-4A81-BF69-277C4B3CBE4D}" srcOrd="0" destOrd="0" presId="urn:microsoft.com/office/officeart/2005/8/layout/hierarchy2"/>
    <dgm:cxn modelId="{0066F0CC-DEDC-4554-AC68-B55D9EC6A3A8}" type="presParOf" srcId="{54336172-729A-44E6-AD08-9491000DB9CC}" destId="{BF5C62D4-DB99-46E1-BD27-409760F3702D}" srcOrd="1" destOrd="0" presId="urn:microsoft.com/office/officeart/2005/8/layout/hierarchy2"/>
    <dgm:cxn modelId="{9CFB570C-7C31-40F9-B1ED-35FE6BE86A29}" type="presParOf" srcId="{BF5C62D4-DB99-46E1-BD27-409760F3702D}" destId="{E3F6F894-3E21-4556-9BD5-FF90EB520EA1}" srcOrd="0" destOrd="0" presId="urn:microsoft.com/office/officeart/2005/8/layout/hierarchy2"/>
    <dgm:cxn modelId="{A8C613FE-ACBE-434C-9DA3-EC01AA5BE8C0}" type="presParOf" srcId="{E3F6F894-3E21-4556-9BD5-FF90EB520EA1}" destId="{FA8F65F5-4C80-45A3-B1A4-8DFFDA3D3C91}" srcOrd="0" destOrd="0" presId="urn:microsoft.com/office/officeart/2005/8/layout/hierarchy2"/>
    <dgm:cxn modelId="{05DB99EE-74EE-40DC-A075-B174A84AD00C}" type="presParOf" srcId="{BF5C62D4-DB99-46E1-BD27-409760F3702D}" destId="{9E320FBB-3093-47BD-94FB-19E2E0EB0274}" srcOrd="1" destOrd="0" presId="urn:microsoft.com/office/officeart/2005/8/layout/hierarchy2"/>
    <dgm:cxn modelId="{5B091FC6-FAC6-41DB-A29A-8D15A19EF5C9}" type="presParOf" srcId="{9E320FBB-3093-47BD-94FB-19E2E0EB0274}" destId="{854DFCA3-C3ED-46B7-BB59-6DEB499CDC94}" srcOrd="0" destOrd="0" presId="urn:microsoft.com/office/officeart/2005/8/layout/hierarchy2"/>
    <dgm:cxn modelId="{52C8D46B-7637-4B23-A78D-A6486B9FCF03}" type="presParOf" srcId="{9E320FBB-3093-47BD-94FB-19E2E0EB0274}" destId="{4D3F3F97-B2F3-44BB-9254-9AEA37F99CD0}" srcOrd="1" destOrd="0" presId="urn:microsoft.com/office/officeart/2005/8/layout/hierarchy2"/>
    <dgm:cxn modelId="{1AB38275-6928-4773-A51E-6BFB2F3AD7CE}" type="presParOf" srcId="{746062F9-3715-46CD-878E-4B455B8282D8}" destId="{4B1B6D17-6C4D-4DA2-806A-DFD668ED8AE6}" srcOrd="12" destOrd="0" presId="urn:microsoft.com/office/officeart/2005/8/layout/hierarchy2"/>
    <dgm:cxn modelId="{90905111-E028-4646-B947-8CD1EF1F5FFB}" type="presParOf" srcId="{4B1B6D17-6C4D-4DA2-806A-DFD668ED8AE6}" destId="{EC46BF26-150F-4FD7-A879-BD2ABD76AAD6}" srcOrd="0" destOrd="0" presId="urn:microsoft.com/office/officeart/2005/8/layout/hierarchy2"/>
    <dgm:cxn modelId="{A70C017E-EB93-4F29-9371-3E557CEF46AF}" type="presParOf" srcId="{746062F9-3715-46CD-878E-4B455B8282D8}" destId="{0E8D96FB-58AA-4507-8179-8D182E1F2F7F}" srcOrd="13" destOrd="0" presId="urn:microsoft.com/office/officeart/2005/8/layout/hierarchy2"/>
    <dgm:cxn modelId="{064BACCF-AAAE-437F-B9F0-EBF1FF0538E8}" type="presParOf" srcId="{0E8D96FB-58AA-4507-8179-8D182E1F2F7F}" destId="{5BFE3B3B-D074-42D5-A160-D0C10E60D007}" srcOrd="0" destOrd="0" presId="urn:microsoft.com/office/officeart/2005/8/layout/hierarchy2"/>
    <dgm:cxn modelId="{095A0D2D-4832-47A7-A56E-4556FAA58D58}" type="presParOf" srcId="{0E8D96FB-58AA-4507-8179-8D182E1F2F7F}" destId="{84465CF2-2D25-4C44-923E-93C5E98B931D}" srcOrd="1" destOrd="0" presId="urn:microsoft.com/office/officeart/2005/8/layout/hierarchy2"/>
    <dgm:cxn modelId="{46C3DD56-275C-40C3-9FE5-0BCB762A279D}" type="presParOf" srcId="{84465CF2-2D25-4C44-923E-93C5E98B931D}" destId="{8F060B60-6CEE-4E89-86D0-CE66AA7DDB20}" srcOrd="0" destOrd="0" presId="urn:microsoft.com/office/officeart/2005/8/layout/hierarchy2"/>
    <dgm:cxn modelId="{E68D49FF-5061-425E-8C15-DC8EE766A2E0}" type="presParOf" srcId="{8F060B60-6CEE-4E89-86D0-CE66AA7DDB20}" destId="{F0FC43D3-292A-48FF-935A-1FA1B240C417}" srcOrd="0" destOrd="0" presId="urn:microsoft.com/office/officeart/2005/8/layout/hierarchy2"/>
    <dgm:cxn modelId="{28185E81-0116-4AC2-839A-F83647E04929}" type="presParOf" srcId="{84465CF2-2D25-4C44-923E-93C5E98B931D}" destId="{36B0A5E8-8753-4272-8231-8F1BC5C57847}" srcOrd="1" destOrd="0" presId="urn:microsoft.com/office/officeart/2005/8/layout/hierarchy2"/>
    <dgm:cxn modelId="{0EDCAF0A-0B77-4FFF-A2B3-2DAFD75E3378}" type="presParOf" srcId="{36B0A5E8-8753-4272-8231-8F1BC5C57847}" destId="{34AAA480-BA13-45C7-89F1-C1CFC4E8549B}" srcOrd="0" destOrd="0" presId="urn:microsoft.com/office/officeart/2005/8/layout/hierarchy2"/>
    <dgm:cxn modelId="{C2A8DDE1-2045-4BA1-8305-9C5B82B73C24}" type="presParOf" srcId="{36B0A5E8-8753-4272-8231-8F1BC5C57847}" destId="{6438AC48-5F23-44B3-88B5-E4ADE66A190C}" srcOrd="1" destOrd="0" presId="urn:microsoft.com/office/officeart/2005/8/layout/hierarchy2"/>
    <dgm:cxn modelId="{066B351F-C3BC-4C0E-B7D1-06B43E2C9D6E}" type="presParOf" srcId="{746062F9-3715-46CD-878E-4B455B8282D8}" destId="{D0AFD737-53C1-4DDC-BA34-713909149714}" srcOrd="14" destOrd="0" presId="urn:microsoft.com/office/officeart/2005/8/layout/hierarchy2"/>
    <dgm:cxn modelId="{7B8DA13D-FF5A-440F-A736-3AA0649642F5}" type="presParOf" srcId="{D0AFD737-53C1-4DDC-BA34-713909149714}" destId="{AE576F83-657B-427D-AE52-859CCA7A2207}" srcOrd="0" destOrd="0" presId="urn:microsoft.com/office/officeart/2005/8/layout/hierarchy2"/>
    <dgm:cxn modelId="{4757BB31-8F05-452F-A78E-42DCA6CDFD4E}" type="presParOf" srcId="{746062F9-3715-46CD-878E-4B455B8282D8}" destId="{1D5D3CC0-6C00-4D25-ABEF-9160DDF5EF58}" srcOrd="15" destOrd="0" presId="urn:microsoft.com/office/officeart/2005/8/layout/hierarchy2"/>
    <dgm:cxn modelId="{0DEED2DD-44E5-4046-81BD-C6132A3CC105}" type="presParOf" srcId="{1D5D3CC0-6C00-4D25-ABEF-9160DDF5EF58}" destId="{D214FF45-E352-4C28-BBED-875F69E21886}" srcOrd="0" destOrd="0" presId="urn:microsoft.com/office/officeart/2005/8/layout/hierarchy2"/>
    <dgm:cxn modelId="{4AF5B12E-AAA2-4584-85D7-D9321A515891}" type="presParOf" srcId="{1D5D3CC0-6C00-4D25-ABEF-9160DDF5EF58}" destId="{F58F6934-910B-41DD-8D61-EF01AF493D82}" srcOrd="1" destOrd="0" presId="urn:microsoft.com/office/officeart/2005/8/layout/hierarchy2"/>
    <dgm:cxn modelId="{53FBA9B3-09CA-48A4-AD0A-F9AB84AD67A0}" type="presParOf" srcId="{F58F6934-910B-41DD-8D61-EF01AF493D82}" destId="{46DC51AE-5733-4D45-9345-DCC12C8401F2}" srcOrd="0" destOrd="0" presId="urn:microsoft.com/office/officeart/2005/8/layout/hierarchy2"/>
    <dgm:cxn modelId="{AF901105-F28D-4AC0-9FE5-C152C0C8BEE1}" type="presParOf" srcId="{46DC51AE-5733-4D45-9345-DCC12C8401F2}" destId="{8C434EBD-E053-4083-BD90-F36426F87759}" srcOrd="0" destOrd="0" presId="urn:microsoft.com/office/officeart/2005/8/layout/hierarchy2"/>
    <dgm:cxn modelId="{985F84DB-8433-4EF6-907C-A1B05A0FC965}" type="presParOf" srcId="{F58F6934-910B-41DD-8D61-EF01AF493D82}" destId="{82EC016A-BB3F-438A-86FE-DF6EBE1CD4CC}" srcOrd="1" destOrd="0" presId="urn:microsoft.com/office/officeart/2005/8/layout/hierarchy2"/>
    <dgm:cxn modelId="{F6312898-4914-4595-951B-6C5EAC62F178}" type="presParOf" srcId="{82EC016A-BB3F-438A-86FE-DF6EBE1CD4CC}" destId="{033871C6-8D92-4626-99C9-FC77F11B788E}" srcOrd="0" destOrd="0" presId="urn:microsoft.com/office/officeart/2005/8/layout/hierarchy2"/>
    <dgm:cxn modelId="{40F63446-C34E-41CE-8B04-6C47B20D17FF}" type="presParOf" srcId="{82EC016A-BB3F-438A-86FE-DF6EBE1CD4CC}" destId="{2A8B85CE-17B8-49BA-94BC-EDD7D3D414B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922A44-58AC-4155-B0F1-4B5732D92D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47E7B2F6-AF72-4BF2-98CE-6E544B96CFBA}">
      <dgm:prSet phldrT="[文本]" custT="1"/>
      <dgm:spPr/>
      <dgm:t>
        <a:bodyPr/>
        <a:lstStyle/>
        <a:p>
          <a:r>
            <a:rPr lang="zh-CN" altLang="en-US" sz="2400" b="1" dirty="0" smtClean="0"/>
            <a:t>宪法</a:t>
          </a:r>
          <a:endParaRPr lang="zh-CN" altLang="en-US" sz="2400" b="1" dirty="0"/>
        </a:p>
      </dgm:t>
    </dgm:pt>
    <dgm:pt modelId="{3F150DA5-00FC-4414-9A24-6CD4C989E719}" type="parTrans" cxnId="{D47F5AB0-E5B7-4929-B0DD-BE83B4D6F841}">
      <dgm:prSet/>
      <dgm:spPr/>
      <dgm:t>
        <a:bodyPr/>
        <a:lstStyle/>
        <a:p>
          <a:endParaRPr lang="zh-CN" altLang="en-US" sz="2000" b="1"/>
        </a:p>
      </dgm:t>
    </dgm:pt>
    <dgm:pt modelId="{10784048-B7CA-4AA5-BEE3-F3840A446A42}" type="sibTrans" cxnId="{D47F5AB0-E5B7-4929-B0DD-BE83B4D6F841}">
      <dgm:prSet/>
      <dgm:spPr/>
      <dgm:t>
        <a:bodyPr/>
        <a:lstStyle/>
        <a:p>
          <a:endParaRPr lang="zh-CN" altLang="en-US" sz="2000" b="1"/>
        </a:p>
      </dgm:t>
    </dgm:pt>
    <dgm:pt modelId="{9F29FA5D-6C14-4690-9D80-8625B4F306CF}">
      <dgm:prSet phldrT="[文本]" custT="1"/>
      <dgm:spPr/>
      <dgm:t>
        <a:bodyPr/>
        <a:lstStyle/>
        <a:p>
          <a:r>
            <a:rPr lang="zh-CN" altLang="en-US" sz="2400" b="1" dirty="0" smtClean="0"/>
            <a:t>预算法</a:t>
          </a:r>
          <a:endParaRPr lang="en-US" altLang="zh-CN" sz="2400" b="1" dirty="0" smtClean="0"/>
        </a:p>
      </dgm:t>
    </dgm:pt>
    <dgm:pt modelId="{73EFD388-2EB4-4CBC-92FD-B9F337956EDC}" type="parTrans" cxnId="{8B464BCD-0E26-446F-9C76-BB550C2F06F6}">
      <dgm:prSet/>
      <dgm:spPr/>
      <dgm:t>
        <a:bodyPr/>
        <a:lstStyle/>
        <a:p>
          <a:endParaRPr lang="zh-CN" altLang="en-US" sz="2000" b="1"/>
        </a:p>
      </dgm:t>
    </dgm:pt>
    <dgm:pt modelId="{A23D0EBA-6B92-4A39-B39B-2DA15BE08AF4}" type="sibTrans" cxnId="{8B464BCD-0E26-446F-9C76-BB550C2F06F6}">
      <dgm:prSet/>
      <dgm:spPr/>
      <dgm:t>
        <a:bodyPr/>
        <a:lstStyle/>
        <a:p>
          <a:endParaRPr lang="zh-CN" altLang="en-US" sz="2000" b="1"/>
        </a:p>
      </dgm:t>
    </dgm:pt>
    <dgm:pt modelId="{29BE3FEB-BAAA-4F0F-91F9-D7C03A413908}">
      <dgm:prSet phldrT="[文本]" custT="1"/>
      <dgm:spPr/>
      <dgm:t>
        <a:bodyPr/>
        <a:lstStyle/>
        <a:p>
          <a:r>
            <a:rPr lang="zh-CN" altLang="en-US" sz="2400" b="1" dirty="0" smtClean="0">
              <a:solidFill>
                <a:srgbClr val="FF0000"/>
              </a:solidFill>
            </a:rPr>
            <a:t>分配</a:t>
          </a:r>
          <a:endParaRPr lang="zh-CN" altLang="en-US" sz="2400" b="1" dirty="0">
            <a:solidFill>
              <a:srgbClr val="FF0000"/>
            </a:solidFill>
          </a:endParaRPr>
        </a:p>
      </dgm:t>
    </dgm:pt>
    <dgm:pt modelId="{8074CD73-C453-46E7-AABA-0B2E73E7FD36}" type="parTrans" cxnId="{629F2B3D-E932-4770-AC87-BC5CED7BF366}">
      <dgm:prSet/>
      <dgm:spPr/>
      <dgm:t>
        <a:bodyPr/>
        <a:lstStyle/>
        <a:p>
          <a:endParaRPr lang="zh-CN" altLang="en-US" sz="2000" b="1"/>
        </a:p>
      </dgm:t>
    </dgm:pt>
    <dgm:pt modelId="{8DCB9539-B93D-4574-BD2F-DFC23FB8C7F5}" type="sibTrans" cxnId="{629F2B3D-E932-4770-AC87-BC5CED7BF366}">
      <dgm:prSet/>
      <dgm:spPr/>
      <dgm:t>
        <a:bodyPr/>
        <a:lstStyle/>
        <a:p>
          <a:endParaRPr lang="zh-CN" altLang="en-US" sz="2000" b="1"/>
        </a:p>
      </dgm:t>
    </dgm:pt>
    <dgm:pt modelId="{47FE813D-D824-4D38-8274-F9DB705B2651}">
      <dgm:prSet phldrT="[文本]" custT="1"/>
      <dgm:spPr/>
      <dgm:t>
        <a:bodyPr/>
        <a:lstStyle/>
        <a:p>
          <a:r>
            <a:rPr lang="zh-CN" altLang="en-US" sz="2400" b="1" dirty="0" smtClean="0">
              <a:solidFill>
                <a:srgbClr val="FF0000"/>
              </a:solidFill>
            </a:rPr>
            <a:t>执行</a:t>
          </a:r>
          <a:endParaRPr lang="zh-CN" altLang="en-US" sz="2400" b="1" dirty="0">
            <a:solidFill>
              <a:srgbClr val="FF0000"/>
            </a:solidFill>
          </a:endParaRPr>
        </a:p>
      </dgm:t>
    </dgm:pt>
    <dgm:pt modelId="{A13C7A58-B3F7-4DE1-88F5-425D7ABB8F07}" type="parTrans" cxnId="{CA352D55-6B46-446C-B93C-2E9903DC68A2}">
      <dgm:prSet/>
      <dgm:spPr/>
      <dgm:t>
        <a:bodyPr/>
        <a:lstStyle/>
        <a:p>
          <a:endParaRPr lang="zh-CN" altLang="en-US" sz="2000" b="1"/>
        </a:p>
      </dgm:t>
    </dgm:pt>
    <dgm:pt modelId="{D4672FDF-1F02-4DC6-8FEF-03687CFE1BFF}" type="sibTrans" cxnId="{CA352D55-6B46-446C-B93C-2E9903DC68A2}">
      <dgm:prSet/>
      <dgm:spPr/>
      <dgm:t>
        <a:bodyPr/>
        <a:lstStyle/>
        <a:p>
          <a:endParaRPr lang="zh-CN" altLang="en-US" sz="2000" b="1"/>
        </a:p>
      </dgm:t>
    </dgm:pt>
    <dgm:pt modelId="{F8C59622-06DB-41F7-B059-7A0A85F8EDBF}">
      <dgm:prSet custT="1"/>
      <dgm:spPr/>
      <dgm:t>
        <a:bodyPr/>
        <a:lstStyle/>
        <a:p>
          <a:r>
            <a:rPr lang="zh-CN" altLang="en-US" sz="2400" b="1" dirty="0" smtClean="0">
              <a:solidFill>
                <a:srgbClr val="FF0000"/>
              </a:solidFill>
            </a:rPr>
            <a:t>绩效</a:t>
          </a:r>
          <a:endParaRPr lang="zh-CN" altLang="en-US" sz="2400" b="1" dirty="0">
            <a:solidFill>
              <a:srgbClr val="FF0000"/>
            </a:solidFill>
          </a:endParaRPr>
        </a:p>
      </dgm:t>
    </dgm:pt>
    <dgm:pt modelId="{B657EF5F-08F6-4A3F-BC45-9D9DD15A24E7}" type="parTrans" cxnId="{76E5AAC9-97D3-411D-8F8F-80DCD4C252F4}">
      <dgm:prSet/>
      <dgm:spPr/>
      <dgm:t>
        <a:bodyPr/>
        <a:lstStyle/>
        <a:p>
          <a:endParaRPr lang="zh-CN" altLang="en-US" sz="2000" b="1"/>
        </a:p>
      </dgm:t>
    </dgm:pt>
    <dgm:pt modelId="{9F0C0B0F-FE98-4243-90FB-970A44FBD44E}" type="sibTrans" cxnId="{76E5AAC9-97D3-411D-8F8F-80DCD4C252F4}">
      <dgm:prSet/>
      <dgm:spPr/>
      <dgm:t>
        <a:bodyPr/>
        <a:lstStyle/>
        <a:p>
          <a:endParaRPr lang="zh-CN" altLang="en-US" sz="2000" b="1"/>
        </a:p>
      </dgm:t>
    </dgm:pt>
    <dgm:pt modelId="{B1F81709-918E-4E67-B5A5-F6FDA417EF99}">
      <dgm:prSet custT="1"/>
      <dgm:spPr/>
      <dgm:t>
        <a:bodyPr/>
        <a:lstStyle/>
        <a:p>
          <a:r>
            <a:rPr lang="zh-CN" altLang="en-US" sz="2400" b="1" dirty="0" smtClean="0">
              <a:solidFill>
                <a:srgbClr val="FF0000"/>
              </a:solidFill>
            </a:rPr>
            <a:t>公开</a:t>
          </a:r>
          <a:endParaRPr lang="zh-CN" altLang="en-US" sz="2400" b="1" dirty="0">
            <a:solidFill>
              <a:srgbClr val="FF0000"/>
            </a:solidFill>
          </a:endParaRPr>
        </a:p>
      </dgm:t>
    </dgm:pt>
    <dgm:pt modelId="{5FC6E455-B0D5-4D88-8CA3-8241EAE735DD}" type="parTrans" cxnId="{F08BB875-AC56-466E-B53D-4587D07B9B09}">
      <dgm:prSet/>
      <dgm:spPr/>
      <dgm:t>
        <a:bodyPr/>
        <a:lstStyle/>
        <a:p>
          <a:endParaRPr lang="zh-CN" altLang="en-US" sz="2000" b="1"/>
        </a:p>
      </dgm:t>
    </dgm:pt>
    <dgm:pt modelId="{E0AEC5CA-FE82-453C-A2A2-9D2B6F19DDAB}" type="sibTrans" cxnId="{F08BB875-AC56-466E-B53D-4587D07B9B09}">
      <dgm:prSet/>
      <dgm:spPr/>
      <dgm:t>
        <a:bodyPr/>
        <a:lstStyle/>
        <a:p>
          <a:endParaRPr lang="zh-CN" altLang="en-US" sz="2000" b="1"/>
        </a:p>
      </dgm:t>
    </dgm:pt>
    <dgm:pt modelId="{5D0358A7-DD37-4D25-BEE7-9FD26FDE5F5C}">
      <dgm:prSet/>
      <dgm:spPr/>
      <dgm:t>
        <a:bodyPr/>
        <a:lstStyle/>
        <a:p>
          <a:r>
            <a:rPr lang="zh-CN" altLang="en-US" b="1" dirty="0" smtClean="0">
              <a:solidFill>
                <a:srgbClr val="FF0000"/>
              </a:solidFill>
            </a:rPr>
            <a:t>财务制度</a:t>
          </a:r>
          <a:endParaRPr lang="zh-CN" altLang="en-US" b="1" dirty="0">
            <a:solidFill>
              <a:srgbClr val="FF0000"/>
            </a:solidFill>
          </a:endParaRPr>
        </a:p>
      </dgm:t>
    </dgm:pt>
    <dgm:pt modelId="{80F66797-5ECD-4F23-A401-D0F74D8CBEF8}" type="parTrans" cxnId="{FD2CF0F9-38FF-450D-A9CC-5B8C55ADD264}">
      <dgm:prSet/>
      <dgm:spPr/>
      <dgm:t>
        <a:bodyPr/>
        <a:lstStyle/>
        <a:p>
          <a:endParaRPr lang="zh-CN" altLang="en-US"/>
        </a:p>
      </dgm:t>
    </dgm:pt>
    <dgm:pt modelId="{0D1C2305-9D26-4C36-BA46-5DE4DA0E1BFA}" type="sibTrans" cxnId="{FD2CF0F9-38FF-450D-A9CC-5B8C55ADD264}">
      <dgm:prSet/>
      <dgm:spPr/>
      <dgm:t>
        <a:bodyPr/>
        <a:lstStyle/>
        <a:p>
          <a:endParaRPr lang="zh-CN" altLang="en-US"/>
        </a:p>
      </dgm:t>
    </dgm:pt>
    <dgm:pt modelId="{4A360DF1-1451-4434-8577-2EE6855EE09C}" type="pres">
      <dgm:prSet presAssocID="{15922A44-58AC-4155-B0F1-4B5732D92DBB}" presName="hierChild1" presStyleCnt="0">
        <dgm:presLayoutVars>
          <dgm:chPref val="1"/>
          <dgm:dir/>
          <dgm:animOne val="branch"/>
          <dgm:animLvl val="lvl"/>
          <dgm:resizeHandles/>
        </dgm:presLayoutVars>
      </dgm:prSet>
      <dgm:spPr/>
      <dgm:t>
        <a:bodyPr/>
        <a:lstStyle/>
        <a:p>
          <a:endParaRPr lang="zh-CN" altLang="en-US"/>
        </a:p>
      </dgm:t>
    </dgm:pt>
    <dgm:pt modelId="{426C9FF0-7D9C-4CD5-9C1F-76D293ED632D}" type="pres">
      <dgm:prSet presAssocID="{47E7B2F6-AF72-4BF2-98CE-6E544B96CFBA}" presName="hierRoot1" presStyleCnt="0"/>
      <dgm:spPr/>
    </dgm:pt>
    <dgm:pt modelId="{6129BA09-ACF5-4FF5-8A17-738A9FF8D636}" type="pres">
      <dgm:prSet presAssocID="{47E7B2F6-AF72-4BF2-98CE-6E544B96CFBA}" presName="composite" presStyleCnt="0"/>
      <dgm:spPr/>
    </dgm:pt>
    <dgm:pt modelId="{BACAA36B-B31A-400A-A619-83DBCEB43B15}" type="pres">
      <dgm:prSet presAssocID="{47E7B2F6-AF72-4BF2-98CE-6E544B96CFBA}" presName="background" presStyleLbl="node0" presStyleIdx="0" presStyleCnt="2"/>
      <dgm:spPr/>
    </dgm:pt>
    <dgm:pt modelId="{6B3A0C4C-D5F5-426C-AAFD-7C054D38C0ED}" type="pres">
      <dgm:prSet presAssocID="{47E7B2F6-AF72-4BF2-98CE-6E544B96CFBA}" presName="text" presStyleLbl="fgAcc0" presStyleIdx="0" presStyleCnt="2" custLinFactNeighborX="-1635" custLinFactNeighborY="-94926">
        <dgm:presLayoutVars>
          <dgm:chPref val="3"/>
        </dgm:presLayoutVars>
      </dgm:prSet>
      <dgm:spPr/>
      <dgm:t>
        <a:bodyPr/>
        <a:lstStyle/>
        <a:p>
          <a:endParaRPr lang="zh-CN" altLang="en-US"/>
        </a:p>
      </dgm:t>
    </dgm:pt>
    <dgm:pt modelId="{C6015A7F-5E49-49A7-AF81-A4A8960CD5F7}" type="pres">
      <dgm:prSet presAssocID="{47E7B2F6-AF72-4BF2-98CE-6E544B96CFBA}" presName="hierChild2" presStyleCnt="0"/>
      <dgm:spPr/>
    </dgm:pt>
    <dgm:pt modelId="{ACEE9E12-38C6-4D5A-8AF3-EEAAD996162B}" type="pres">
      <dgm:prSet presAssocID="{73EFD388-2EB4-4CBC-92FD-B9F337956EDC}" presName="Name10" presStyleLbl="parChTrans1D2" presStyleIdx="0" presStyleCnt="1"/>
      <dgm:spPr/>
      <dgm:t>
        <a:bodyPr/>
        <a:lstStyle/>
        <a:p>
          <a:endParaRPr lang="zh-CN" altLang="en-US"/>
        </a:p>
      </dgm:t>
    </dgm:pt>
    <dgm:pt modelId="{71DECFC3-4EB3-4871-80F4-E78B9131C510}" type="pres">
      <dgm:prSet presAssocID="{9F29FA5D-6C14-4690-9D80-8625B4F306CF}" presName="hierRoot2" presStyleCnt="0"/>
      <dgm:spPr/>
    </dgm:pt>
    <dgm:pt modelId="{D8192DD8-E888-4457-8480-5A0C7F0E72EC}" type="pres">
      <dgm:prSet presAssocID="{9F29FA5D-6C14-4690-9D80-8625B4F306CF}" presName="composite2" presStyleCnt="0"/>
      <dgm:spPr/>
    </dgm:pt>
    <dgm:pt modelId="{D24F75D7-386C-40BB-AECA-D6626BFC277C}" type="pres">
      <dgm:prSet presAssocID="{9F29FA5D-6C14-4690-9D80-8625B4F306CF}" presName="background2" presStyleLbl="node2" presStyleIdx="0" presStyleCnt="1"/>
      <dgm:spPr/>
    </dgm:pt>
    <dgm:pt modelId="{77582043-2B85-4CF6-84BF-FA90AF3DC689}" type="pres">
      <dgm:prSet presAssocID="{9F29FA5D-6C14-4690-9D80-8625B4F306CF}" presName="text2" presStyleLbl="fgAcc2" presStyleIdx="0" presStyleCnt="1" custLinFactX="-3713" custLinFactNeighborX="-100000" custLinFactNeighborY="-6775">
        <dgm:presLayoutVars>
          <dgm:chPref val="3"/>
        </dgm:presLayoutVars>
      </dgm:prSet>
      <dgm:spPr/>
      <dgm:t>
        <a:bodyPr/>
        <a:lstStyle/>
        <a:p>
          <a:endParaRPr lang="zh-CN" altLang="en-US"/>
        </a:p>
      </dgm:t>
    </dgm:pt>
    <dgm:pt modelId="{72A88A20-F0BB-49F7-941A-01AB104020C8}" type="pres">
      <dgm:prSet presAssocID="{9F29FA5D-6C14-4690-9D80-8625B4F306CF}" presName="hierChild3" presStyleCnt="0"/>
      <dgm:spPr/>
    </dgm:pt>
    <dgm:pt modelId="{DE96B8D1-F43D-4C89-B908-403CA6F5A1D5}" type="pres">
      <dgm:prSet presAssocID="{8074CD73-C453-46E7-AABA-0B2E73E7FD36}" presName="Name17" presStyleLbl="parChTrans1D3" presStyleIdx="0" presStyleCnt="4"/>
      <dgm:spPr/>
      <dgm:t>
        <a:bodyPr/>
        <a:lstStyle/>
        <a:p>
          <a:endParaRPr lang="zh-CN" altLang="en-US"/>
        </a:p>
      </dgm:t>
    </dgm:pt>
    <dgm:pt modelId="{2386CA4E-2885-4519-9722-57C98536F917}" type="pres">
      <dgm:prSet presAssocID="{29BE3FEB-BAAA-4F0F-91F9-D7C03A413908}" presName="hierRoot3" presStyleCnt="0"/>
      <dgm:spPr/>
    </dgm:pt>
    <dgm:pt modelId="{F64F63B1-1829-46B7-8A39-ABCDE60552CA}" type="pres">
      <dgm:prSet presAssocID="{29BE3FEB-BAAA-4F0F-91F9-D7C03A413908}" presName="composite3" presStyleCnt="0"/>
      <dgm:spPr/>
    </dgm:pt>
    <dgm:pt modelId="{F204AA5D-8D60-4001-A879-F05E163E08D5}" type="pres">
      <dgm:prSet presAssocID="{29BE3FEB-BAAA-4F0F-91F9-D7C03A413908}" presName="background3" presStyleLbl="node3" presStyleIdx="0" presStyleCnt="4"/>
      <dgm:spPr/>
    </dgm:pt>
    <dgm:pt modelId="{66CF6C94-D0BD-4849-BF03-5CECCB10EE76}" type="pres">
      <dgm:prSet presAssocID="{29BE3FEB-BAAA-4F0F-91F9-D7C03A413908}" presName="text3" presStyleLbl="fgAcc3" presStyleIdx="0" presStyleCnt="4">
        <dgm:presLayoutVars>
          <dgm:chPref val="3"/>
        </dgm:presLayoutVars>
      </dgm:prSet>
      <dgm:spPr/>
      <dgm:t>
        <a:bodyPr/>
        <a:lstStyle/>
        <a:p>
          <a:endParaRPr lang="zh-CN" altLang="en-US"/>
        </a:p>
      </dgm:t>
    </dgm:pt>
    <dgm:pt modelId="{3D92D54C-C266-4FE7-A516-D6BF60B7E816}" type="pres">
      <dgm:prSet presAssocID="{29BE3FEB-BAAA-4F0F-91F9-D7C03A413908}" presName="hierChild4" presStyleCnt="0"/>
      <dgm:spPr/>
    </dgm:pt>
    <dgm:pt modelId="{C8311421-236C-47A8-A56E-68BFCC0A78A5}" type="pres">
      <dgm:prSet presAssocID="{A13C7A58-B3F7-4DE1-88F5-425D7ABB8F07}" presName="Name17" presStyleLbl="parChTrans1D3" presStyleIdx="1" presStyleCnt="4"/>
      <dgm:spPr/>
      <dgm:t>
        <a:bodyPr/>
        <a:lstStyle/>
        <a:p>
          <a:endParaRPr lang="zh-CN" altLang="en-US"/>
        </a:p>
      </dgm:t>
    </dgm:pt>
    <dgm:pt modelId="{DE785BAF-A217-4DAB-B8A0-3A44A9A52A40}" type="pres">
      <dgm:prSet presAssocID="{47FE813D-D824-4D38-8274-F9DB705B2651}" presName="hierRoot3" presStyleCnt="0"/>
      <dgm:spPr/>
    </dgm:pt>
    <dgm:pt modelId="{9EE814F6-68B8-4C1E-B3FC-69CB832C2C4B}" type="pres">
      <dgm:prSet presAssocID="{47FE813D-D824-4D38-8274-F9DB705B2651}" presName="composite3" presStyleCnt="0"/>
      <dgm:spPr/>
    </dgm:pt>
    <dgm:pt modelId="{581475F2-B146-454A-82C7-96FD4C778064}" type="pres">
      <dgm:prSet presAssocID="{47FE813D-D824-4D38-8274-F9DB705B2651}" presName="background3" presStyleLbl="node3" presStyleIdx="1" presStyleCnt="4"/>
      <dgm:spPr/>
    </dgm:pt>
    <dgm:pt modelId="{868098F2-545A-472D-A48F-12C57E45D5F7}" type="pres">
      <dgm:prSet presAssocID="{47FE813D-D824-4D38-8274-F9DB705B2651}" presName="text3" presStyleLbl="fgAcc3" presStyleIdx="1" presStyleCnt="4">
        <dgm:presLayoutVars>
          <dgm:chPref val="3"/>
        </dgm:presLayoutVars>
      </dgm:prSet>
      <dgm:spPr/>
      <dgm:t>
        <a:bodyPr/>
        <a:lstStyle/>
        <a:p>
          <a:endParaRPr lang="zh-CN" altLang="en-US"/>
        </a:p>
      </dgm:t>
    </dgm:pt>
    <dgm:pt modelId="{63E5E5C5-1C80-4AE5-8981-6D418485932F}" type="pres">
      <dgm:prSet presAssocID="{47FE813D-D824-4D38-8274-F9DB705B2651}" presName="hierChild4" presStyleCnt="0"/>
      <dgm:spPr/>
    </dgm:pt>
    <dgm:pt modelId="{82B9AB12-E46A-4550-8CDD-4A52C7448639}" type="pres">
      <dgm:prSet presAssocID="{B657EF5F-08F6-4A3F-BC45-9D9DD15A24E7}" presName="Name17" presStyleLbl="parChTrans1D3" presStyleIdx="2" presStyleCnt="4"/>
      <dgm:spPr/>
      <dgm:t>
        <a:bodyPr/>
        <a:lstStyle/>
        <a:p>
          <a:endParaRPr lang="zh-CN" altLang="en-US"/>
        </a:p>
      </dgm:t>
    </dgm:pt>
    <dgm:pt modelId="{A7AB4537-7A16-4114-B11B-6285C08F04C9}" type="pres">
      <dgm:prSet presAssocID="{F8C59622-06DB-41F7-B059-7A0A85F8EDBF}" presName="hierRoot3" presStyleCnt="0"/>
      <dgm:spPr/>
    </dgm:pt>
    <dgm:pt modelId="{78196B5F-27C5-4D76-BB41-6F9253B9AEC0}" type="pres">
      <dgm:prSet presAssocID="{F8C59622-06DB-41F7-B059-7A0A85F8EDBF}" presName="composite3" presStyleCnt="0"/>
      <dgm:spPr/>
    </dgm:pt>
    <dgm:pt modelId="{FC11FF4B-8FDF-44B4-8ABF-426C8768D1C3}" type="pres">
      <dgm:prSet presAssocID="{F8C59622-06DB-41F7-B059-7A0A85F8EDBF}" presName="background3" presStyleLbl="node3" presStyleIdx="2" presStyleCnt="4"/>
      <dgm:spPr/>
    </dgm:pt>
    <dgm:pt modelId="{94E1AA1C-3675-462C-A661-6075D122A665}" type="pres">
      <dgm:prSet presAssocID="{F8C59622-06DB-41F7-B059-7A0A85F8EDBF}" presName="text3" presStyleLbl="fgAcc3" presStyleIdx="2" presStyleCnt="4">
        <dgm:presLayoutVars>
          <dgm:chPref val="3"/>
        </dgm:presLayoutVars>
      </dgm:prSet>
      <dgm:spPr/>
      <dgm:t>
        <a:bodyPr/>
        <a:lstStyle/>
        <a:p>
          <a:endParaRPr lang="zh-CN" altLang="en-US"/>
        </a:p>
      </dgm:t>
    </dgm:pt>
    <dgm:pt modelId="{883133FA-7100-455B-9B67-D2A276A76D45}" type="pres">
      <dgm:prSet presAssocID="{F8C59622-06DB-41F7-B059-7A0A85F8EDBF}" presName="hierChild4" presStyleCnt="0"/>
      <dgm:spPr/>
    </dgm:pt>
    <dgm:pt modelId="{B3D17260-0060-4723-A675-D7554E1CF6A7}" type="pres">
      <dgm:prSet presAssocID="{5FC6E455-B0D5-4D88-8CA3-8241EAE735DD}" presName="Name17" presStyleLbl="parChTrans1D3" presStyleIdx="3" presStyleCnt="4"/>
      <dgm:spPr/>
      <dgm:t>
        <a:bodyPr/>
        <a:lstStyle/>
        <a:p>
          <a:endParaRPr lang="zh-CN" altLang="en-US"/>
        </a:p>
      </dgm:t>
    </dgm:pt>
    <dgm:pt modelId="{7B1E03F5-E63A-4C1B-8F18-75C94E664A1D}" type="pres">
      <dgm:prSet presAssocID="{B1F81709-918E-4E67-B5A5-F6FDA417EF99}" presName="hierRoot3" presStyleCnt="0"/>
      <dgm:spPr/>
    </dgm:pt>
    <dgm:pt modelId="{498076BF-4EE0-4C10-805B-619D60328ACB}" type="pres">
      <dgm:prSet presAssocID="{B1F81709-918E-4E67-B5A5-F6FDA417EF99}" presName="composite3" presStyleCnt="0"/>
      <dgm:spPr/>
    </dgm:pt>
    <dgm:pt modelId="{D0894765-21BA-4205-8177-EE07B43BF6C2}" type="pres">
      <dgm:prSet presAssocID="{B1F81709-918E-4E67-B5A5-F6FDA417EF99}" presName="background3" presStyleLbl="node3" presStyleIdx="3" presStyleCnt="4"/>
      <dgm:spPr/>
    </dgm:pt>
    <dgm:pt modelId="{DC24C08E-8BA3-45CE-AA9F-D6FC05A6CDD3}" type="pres">
      <dgm:prSet presAssocID="{B1F81709-918E-4E67-B5A5-F6FDA417EF99}" presName="text3" presStyleLbl="fgAcc3" presStyleIdx="3" presStyleCnt="4">
        <dgm:presLayoutVars>
          <dgm:chPref val="3"/>
        </dgm:presLayoutVars>
      </dgm:prSet>
      <dgm:spPr/>
      <dgm:t>
        <a:bodyPr/>
        <a:lstStyle/>
        <a:p>
          <a:endParaRPr lang="zh-CN" altLang="en-US"/>
        </a:p>
      </dgm:t>
    </dgm:pt>
    <dgm:pt modelId="{0A8EFD01-1DBC-4E5F-A554-7CB99E925F62}" type="pres">
      <dgm:prSet presAssocID="{B1F81709-918E-4E67-B5A5-F6FDA417EF99}" presName="hierChild4" presStyleCnt="0"/>
      <dgm:spPr/>
    </dgm:pt>
    <dgm:pt modelId="{77B95C0A-1656-47E1-9814-23DF0A302FA9}" type="pres">
      <dgm:prSet presAssocID="{5D0358A7-DD37-4D25-BEE7-9FD26FDE5F5C}" presName="hierRoot1" presStyleCnt="0"/>
      <dgm:spPr/>
    </dgm:pt>
    <dgm:pt modelId="{5A48E954-EBEF-4B58-A374-43FC069AEDA6}" type="pres">
      <dgm:prSet presAssocID="{5D0358A7-DD37-4D25-BEE7-9FD26FDE5F5C}" presName="composite" presStyleCnt="0"/>
      <dgm:spPr/>
    </dgm:pt>
    <dgm:pt modelId="{799AC16F-9CEF-4D8E-895A-E0D79BFFD100}" type="pres">
      <dgm:prSet presAssocID="{5D0358A7-DD37-4D25-BEE7-9FD26FDE5F5C}" presName="background" presStyleLbl="node0" presStyleIdx="1" presStyleCnt="2"/>
      <dgm:spPr/>
    </dgm:pt>
    <dgm:pt modelId="{FF2C46C6-F218-449C-B4F7-928AFAF6232E}" type="pres">
      <dgm:prSet presAssocID="{5D0358A7-DD37-4D25-BEE7-9FD26FDE5F5C}" presName="text" presStyleLbl="fgAcc0" presStyleIdx="1" presStyleCnt="2" custScaleX="112864" custLinFactY="30802" custLinFactNeighborX="-27940" custLinFactNeighborY="100000">
        <dgm:presLayoutVars>
          <dgm:chPref val="3"/>
        </dgm:presLayoutVars>
      </dgm:prSet>
      <dgm:spPr/>
      <dgm:t>
        <a:bodyPr/>
        <a:lstStyle/>
        <a:p>
          <a:endParaRPr lang="zh-CN" altLang="en-US"/>
        </a:p>
      </dgm:t>
    </dgm:pt>
    <dgm:pt modelId="{F27860CD-3B29-460D-BDFB-2D215841BB20}" type="pres">
      <dgm:prSet presAssocID="{5D0358A7-DD37-4D25-BEE7-9FD26FDE5F5C}" presName="hierChild2" presStyleCnt="0"/>
      <dgm:spPr/>
    </dgm:pt>
  </dgm:ptLst>
  <dgm:cxnLst>
    <dgm:cxn modelId="{E6513CB9-3DC0-410B-A139-38E912566ACC}" type="presOf" srcId="{5FC6E455-B0D5-4D88-8CA3-8241EAE735DD}" destId="{B3D17260-0060-4723-A675-D7554E1CF6A7}" srcOrd="0" destOrd="0" presId="urn:microsoft.com/office/officeart/2005/8/layout/hierarchy1"/>
    <dgm:cxn modelId="{8696D37D-86AC-4428-8D78-F54C4B252BD3}" type="presOf" srcId="{29BE3FEB-BAAA-4F0F-91F9-D7C03A413908}" destId="{66CF6C94-D0BD-4849-BF03-5CECCB10EE76}" srcOrd="0" destOrd="0" presId="urn:microsoft.com/office/officeart/2005/8/layout/hierarchy1"/>
    <dgm:cxn modelId="{F08BB875-AC56-466E-B53D-4587D07B9B09}" srcId="{9F29FA5D-6C14-4690-9D80-8625B4F306CF}" destId="{B1F81709-918E-4E67-B5A5-F6FDA417EF99}" srcOrd="3" destOrd="0" parTransId="{5FC6E455-B0D5-4D88-8CA3-8241EAE735DD}" sibTransId="{E0AEC5CA-FE82-453C-A2A2-9D2B6F19DDAB}"/>
    <dgm:cxn modelId="{18719A63-ADD5-459B-976D-E878523EE4ED}" type="presOf" srcId="{B657EF5F-08F6-4A3F-BC45-9D9DD15A24E7}" destId="{82B9AB12-E46A-4550-8CDD-4A52C7448639}" srcOrd="0" destOrd="0" presId="urn:microsoft.com/office/officeart/2005/8/layout/hierarchy1"/>
    <dgm:cxn modelId="{D47F5AB0-E5B7-4929-B0DD-BE83B4D6F841}" srcId="{15922A44-58AC-4155-B0F1-4B5732D92DBB}" destId="{47E7B2F6-AF72-4BF2-98CE-6E544B96CFBA}" srcOrd="0" destOrd="0" parTransId="{3F150DA5-00FC-4414-9A24-6CD4C989E719}" sibTransId="{10784048-B7CA-4AA5-BEE3-F3840A446A42}"/>
    <dgm:cxn modelId="{618BAB53-4896-4D74-B440-2B83ACF21516}" type="presOf" srcId="{47E7B2F6-AF72-4BF2-98CE-6E544B96CFBA}" destId="{6B3A0C4C-D5F5-426C-AAFD-7C054D38C0ED}" srcOrd="0" destOrd="0" presId="urn:microsoft.com/office/officeart/2005/8/layout/hierarchy1"/>
    <dgm:cxn modelId="{3B65C534-BC64-4F8D-9BBC-FF59D0DCC71C}" type="presOf" srcId="{9F29FA5D-6C14-4690-9D80-8625B4F306CF}" destId="{77582043-2B85-4CF6-84BF-FA90AF3DC689}" srcOrd="0" destOrd="0" presId="urn:microsoft.com/office/officeart/2005/8/layout/hierarchy1"/>
    <dgm:cxn modelId="{575B5EB9-2C62-46E7-9632-7DDF5D9F8746}" type="presOf" srcId="{B1F81709-918E-4E67-B5A5-F6FDA417EF99}" destId="{DC24C08E-8BA3-45CE-AA9F-D6FC05A6CDD3}" srcOrd="0" destOrd="0" presId="urn:microsoft.com/office/officeart/2005/8/layout/hierarchy1"/>
    <dgm:cxn modelId="{76E5AAC9-97D3-411D-8F8F-80DCD4C252F4}" srcId="{9F29FA5D-6C14-4690-9D80-8625B4F306CF}" destId="{F8C59622-06DB-41F7-B059-7A0A85F8EDBF}" srcOrd="2" destOrd="0" parTransId="{B657EF5F-08F6-4A3F-BC45-9D9DD15A24E7}" sibTransId="{9F0C0B0F-FE98-4243-90FB-970A44FBD44E}"/>
    <dgm:cxn modelId="{551F3117-F73C-436E-9401-53D979F010C7}" type="presOf" srcId="{F8C59622-06DB-41F7-B059-7A0A85F8EDBF}" destId="{94E1AA1C-3675-462C-A661-6075D122A665}" srcOrd="0" destOrd="0" presId="urn:microsoft.com/office/officeart/2005/8/layout/hierarchy1"/>
    <dgm:cxn modelId="{F78EC04B-22EC-42D6-AEC6-D286043EB7D2}" type="presOf" srcId="{8074CD73-C453-46E7-AABA-0B2E73E7FD36}" destId="{DE96B8D1-F43D-4C89-B908-403CA6F5A1D5}" srcOrd="0" destOrd="0" presId="urn:microsoft.com/office/officeart/2005/8/layout/hierarchy1"/>
    <dgm:cxn modelId="{D6AD85DB-B4A9-4C02-9469-5938F7B6F053}" type="presOf" srcId="{A13C7A58-B3F7-4DE1-88F5-425D7ABB8F07}" destId="{C8311421-236C-47A8-A56E-68BFCC0A78A5}" srcOrd="0" destOrd="0" presId="urn:microsoft.com/office/officeart/2005/8/layout/hierarchy1"/>
    <dgm:cxn modelId="{EEA67E16-78ED-4C8C-B034-3AF317B8341F}" type="presOf" srcId="{47FE813D-D824-4D38-8274-F9DB705B2651}" destId="{868098F2-545A-472D-A48F-12C57E45D5F7}" srcOrd="0" destOrd="0" presId="urn:microsoft.com/office/officeart/2005/8/layout/hierarchy1"/>
    <dgm:cxn modelId="{629F2B3D-E932-4770-AC87-BC5CED7BF366}" srcId="{9F29FA5D-6C14-4690-9D80-8625B4F306CF}" destId="{29BE3FEB-BAAA-4F0F-91F9-D7C03A413908}" srcOrd="0" destOrd="0" parTransId="{8074CD73-C453-46E7-AABA-0B2E73E7FD36}" sibTransId="{8DCB9539-B93D-4574-BD2F-DFC23FB8C7F5}"/>
    <dgm:cxn modelId="{F6EDF83A-DDC5-4CE7-8782-CDB62B6DEC59}" type="presOf" srcId="{15922A44-58AC-4155-B0F1-4B5732D92DBB}" destId="{4A360DF1-1451-4434-8577-2EE6855EE09C}" srcOrd="0" destOrd="0" presId="urn:microsoft.com/office/officeart/2005/8/layout/hierarchy1"/>
    <dgm:cxn modelId="{5A0AC7BA-D42E-44D9-A53A-A93AD704232D}" type="presOf" srcId="{73EFD388-2EB4-4CBC-92FD-B9F337956EDC}" destId="{ACEE9E12-38C6-4D5A-8AF3-EEAAD996162B}" srcOrd="0" destOrd="0" presId="urn:microsoft.com/office/officeart/2005/8/layout/hierarchy1"/>
    <dgm:cxn modelId="{CA352D55-6B46-446C-B93C-2E9903DC68A2}" srcId="{9F29FA5D-6C14-4690-9D80-8625B4F306CF}" destId="{47FE813D-D824-4D38-8274-F9DB705B2651}" srcOrd="1" destOrd="0" parTransId="{A13C7A58-B3F7-4DE1-88F5-425D7ABB8F07}" sibTransId="{D4672FDF-1F02-4DC6-8FEF-03687CFE1BFF}"/>
    <dgm:cxn modelId="{E7EB3314-A2A1-477F-AD0C-B4B7D4BD2947}" type="presOf" srcId="{5D0358A7-DD37-4D25-BEE7-9FD26FDE5F5C}" destId="{FF2C46C6-F218-449C-B4F7-928AFAF6232E}" srcOrd="0" destOrd="0" presId="urn:microsoft.com/office/officeart/2005/8/layout/hierarchy1"/>
    <dgm:cxn modelId="{8B464BCD-0E26-446F-9C76-BB550C2F06F6}" srcId="{47E7B2F6-AF72-4BF2-98CE-6E544B96CFBA}" destId="{9F29FA5D-6C14-4690-9D80-8625B4F306CF}" srcOrd="0" destOrd="0" parTransId="{73EFD388-2EB4-4CBC-92FD-B9F337956EDC}" sibTransId="{A23D0EBA-6B92-4A39-B39B-2DA15BE08AF4}"/>
    <dgm:cxn modelId="{FD2CF0F9-38FF-450D-A9CC-5B8C55ADD264}" srcId="{15922A44-58AC-4155-B0F1-4B5732D92DBB}" destId="{5D0358A7-DD37-4D25-BEE7-9FD26FDE5F5C}" srcOrd="1" destOrd="0" parTransId="{80F66797-5ECD-4F23-A401-D0F74D8CBEF8}" sibTransId="{0D1C2305-9D26-4C36-BA46-5DE4DA0E1BFA}"/>
    <dgm:cxn modelId="{9D9797E5-AB36-4996-B246-1AC151D0D182}" type="presParOf" srcId="{4A360DF1-1451-4434-8577-2EE6855EE09C}" destId="{426C9FF0-7D9C-4CD5-9C1F-76D293ED632D}" srcOrd="0" destOrd="0" presId="urn:microsoft.com/office/officeart/2005/8/layout/hierarchy1"/>
    <dgm:cxn modelId="{728B7225-7359-4433-941B-9329C4B3771F}" type="presParOf" srcId="{426C9FF0-7D9C-4CD5-9C1F-76D293ED632D}" destId="{6129BA09-ACF5-4FF5-8A17-738A9FF8D636}" srcOrd="0" destOrd="0" presId="urn:microsoft.com/office/officeart/2005/8/layout/hierarchy1"/>
    <dgm:cxn modelId="{FF45C66A-0BDC-45C8-86FB-B594182B76FA}" type="presParOf" srcId="{6129BA09-ACF5-4FF5-8A17-738A9FF8D636}" destId="{BACAA36B-B31A-400A-A619-83DBCEB43B15}" srcOrd="0" destOrd="0" presId="urn:microsoft.com/office/officeart/2005/8/layout/hierarchy1"/>
    <dgm:cxn modelId="{5043386D-401D-419E-AF6C-7B9EFD1270A7}" type="presParOf" srcId="{6129BA09-ACF5-4FF5-8A17-738A9FF8D636}" destId="{6B3A0C4C-D5F5-426C-AAFD-7C054D38C0ED}" srcOrd="1" destOrd="0" presId="urn:microsoft.com/office/officeart/2005/8/layout/hierarchy1"/>
    <dgm:cxn modelId="{6435D68A-7CE6-4E79-88CE-BAE77D4CD671}" type="presParOf" srcId="{426C9FF0-7D9C-4CD5-9C1F-76D293ED632D}" destId="{C6015A7F-5E49-49A7-AF81-A4A8960CD5F7}" srcOrd="1" destOrd="0" presId="urn:microsoft.com/office/officeart/2005/8/layout/hierarchy1"/>
    <dgm:cxn modelId="{40F89416-8B78-4952-9649-969D8A290C26}" type="presParOf" srcId="{C6015A7F-5E49-49A7-AF81-A4A8960CD5F7}" destId="{ACEE9E12-38C6-4D5A-8AF3-EEAAD996162B}" srcOrd="0" destOrd="0" presId="urn:microsoft.com/office/officeart/2005/8/layout/hierarchy1"/>
    <dgm:cxn modelId="{23A0BA7E-5A72-4B49-A826-9B4233D37BDC}" type="presParOf" srcId="{C6015A7F-5E49-49A7-AF81-A4A8960CD5F7}" destId="{71DECFC3-4EB3-4871-80F4-E78B9131C510}" srcOrd="1" destOrd="0" presId="urn:microsoft.com/office/officeart/2005/8/layout/hierarchy1"/>
    <dgm:cxn modelId="{15CDE1C6-6AD1-4B60-8137-371F33873E53}" type="presParOf" srcId="{71DECFC3-4EB3-4871-80F4-E78B9131C510}" destId="{D8192DD8-E888-4457-8480-5A0C7F0E72EC}" srcOrd="0" destOrd="0" presId="urn:microsoft.com/office/officeart/2005/8/layout/hierarchy1"/>
    <dgm:cxn modelId="{DB829687-4BF2-427A-B2A9-C96186D97CC4}" type="presParOf" srcId="{D8192DD8-E888-4457-8480-5A0C7F0E72EC}" destId="{D24F75D7-386C-40BB-AECA-D6626BFC277C}" srcOrd="0" destOrd="0" presId="urn:microsoft.com/office/officeart/2005/8/layout/hierarchy1"/>
    <dgm:cxn modelId="{D83C7593-467A-4103-B9D0-893DEECD4247}" type="presParOf" srcId="{D8192DD8-E888-4457-8480-5A0C7F0E72EC}" destId="{77582043-2B85-4CF6-84BF-FA90AF3DC689}" srcOrd="1" destOrd="0" presId="urn:microsoft.com/office/officeart/2005/8/layout/hierarchy1"/>
    <dgm:cxn modelId="{CBF4269F-F7E7-412C-8664-00221E9BE712}" type="presParOf" srcId="{71DECFC3-4EB3-4871-80F4-E78B9131C510}" destId="{72A88A20-F0BB-49F7-941A-01AB104020C8}" srcOrd="1" destOrd="0" presId="urn:microsoft.com/office/officeart/2005/8/layout/hierarchy1"/>
    <dgm:cxn modelId="{B46B2717-EE58-4C4D-A2D5-AC86A5ACDD09}" type="presParOf" srcId="{72A88A20-F0BB-49F7-941A-01AB104020C8}" destId="{DE96B8D1-F43D-4C89-B908-403CA6F5A1D5}" srcOrd="0" destOrd="0" presId="urn:microsoft.com/office/officeart/2005/8/layout/hierarchy1"/>
    <dgm:cxn modelId="{EB71A3DD-2807-4A0A-91B3-7D8A55182A27}" type="presParOf" srcId="{72A88A20-F0BB-49F7-941A-01AB104020C8}" destId="{2386CA4E-2885-4519-9722-57C98536F917}" srcOrd="1" destOrd="0" presId="urn:microsoft.com/office/officeart/2005/8/layout/hierarchy1"/>
    <dgm:cxn modelId="{7B595EE5-19C2-4BC1-936D-E21A899D9072}" type="presParOf" srcId="{2386CA4E-2885-4519-9722-57C98536F917}" destId="{F64F63B1-1829-46B7-8A39-ABCDE60552CA}" srcOrd="0" destOrd="0" presId="urn:microsoft.com/office/officeart/2005/8/layout/hierarchy1"/>
    <dgm:cxn modelId="{9309B730-561D-42EA-A65B-230A19E36D21}" type="presParOf" srcId="{F64F63B1-1829-46B7-8A39-ABCDE60552CA}" destId="{F204AA5D-8D60-4001-A879-F05E163E08D5}" srcOrd="0" destOrd="0" presId="urn:microsoft.com/office/officeart/2005/8/layout/hierarchy1"/>
    <dgm:cxn modelId="{9DED7C69-86D4-406A-81FB-4D3066FC81AF}" type="presParOf" srcId="{F64F63B1-1829-46B7-8A39-ABCDE60552CA}" destId="{66CF6C94-D0BD-4849-BF03-5CECCB10EE76}" srcOrd="1" destOrd="0" presId="urn:microsoft.com/office/officeart/2005/8/layout/hierarchy1"/>
    <dgm:cxn modelId="{5DE638BB-90E2-443C-B4E0-3F7550E8A1F8}" type="presParOf" srcId="{2386CA4E-2885-4519-9722-57C98536F917}" destId="{3D92D54C-C266-4FE7-A516-D6BF60B7E816}" srcOrd="1" destOrd="0" presId="urn:microsoft.com/office/officeart/2005/8/layout/hierarchy1"/>
    <dgm:cxn modelId="{0451B969-FD42-4AEA-A2A8-DA76D67ED82D}" type="presParOf" srcId="{72A88A20-F0BB-49F7-941A-01AB104020C8}" destId="{C8311421-236C-47A8-A56E-68BFCC0A78A5}" srcOrd="2" destOrd="0" presId="urn:microsoft.com/office/officeart/2005/8/layout/hierarchy1"/>
    <dgm:cxn modelId="{674B00F5-DFB3-4AF5-BA7A-BB1863F33CF3}" type="presParOf" srcId="{72A88A20-F0BB-49F7-941A-01AB104020C8}" destId="{DE785BAF-A217-4DAB-B8A0-3A44A9A52A40}" srcOrd="3" destOrd="0" presId="urn:microsoft.com/office/officeart/2005/8/layout/hierarchy1"/>
    <dgm:cxn modelId="{174CB685-CEE5-45A7-AC98-603F5FEC8654}" type="presParOf" srcId="{DE785BAF-A217-4DAB-B8A0-3A44A9A52A40}" destId="{9EE814F6-68B8-4C1E-B3FC-69CB832C2C4B}" srcOrd="0" destOrd="0" presId="urn:microsoft.com/office/officeart/2005/8/layout/hierarchy1"/>
    <dgm:cxn modelId="{1185EE4E-B5A7-40C3-8EA3-E02033991AB3}" type="presParOf" srcId="{9EE814F6-68B8-4C1E-B3FC-69CB832C2C4B}" destId="{581475F2-B146-454A-82C7-96FD4C778064}" srcOrd="0" destOrd="0" presId="urn:microsoft.com/office/officeart/2005/8/layout/hierarchy1"/>
    <dgm:cxn modelId="{AD68D747-F5A7-4436-81B8-EA4C9C631F11}" type="presParOf" srcId="{9EE814F6-68B8-4C1E-B3FC-69CB832C2C4B}" destId="{868098F2-545A-472D-A48F-12C57E45D5F7}" srcOrd="1" destOrd="0" presId="urn:microsoft.com/office/officeart/2005/8/layout/hierarchy1"/>
    <dgm:cxn modelId="{D14F53DF-FAEB-4BF6-AB16-F2BA4BE95DB5}" type="presParOf" srcId="{DE785BAF-A217-4DAB-B8A0-3A44A9A52A40}" destId="{63E5E5C5-1C80-4AE5-8981-6D418485932F}" srcOrd="1" destOrd="0" presId="urn:microsoft.com/office/officeart/2005/8/layout/hierarchy1"/>
    <dgm:cxn modelId="{D3015346-646D-45BE-88AE-FF3F9022046D}" type="presParOf" srcId="{72A88A20-F0BB-49F7-941A-01AB104020C8}" destId="{82B9AB12-E46A-4550-8CDD-4A52C7448639}" srcOrd="4" destOrd="0" presId="urn:microsoft.com/office/officeart/2005/8/layout/hierarchy1"/>
    <dgm:cxn modelId="{D3483839-82C3-42FB-9ECA-80B1178A5B7D}" type="presParOf" srcId="{72A88A20-F0BB-49F7-941A-01AB104020C8}" destId="{A7AB4537-7A16-4114-B11B-6285C08F04C9}" srcOrd="5" destOrd="0" presId="urn:microsoft.com/office/officeart/2005/8/layout/hierarchy1"/>
    <dgm:cxn modelId="{C8D6DFE3-EDF4-4D58-A3AD-34DBEAC62AE1}" type="presParOf" srcId="{A7AB4537-7A16-4114-B11B-6285C08F04C9}" destId="{78196B5F-27C5-4D76-BB41-6F9253B9AEC0}" srcOrd="0" destOrd="0" presId="urn:microsoft.com/office/officeart/2005/8/layout/hierarchy1"/>
    <dgm:cxn modelId="{1466F405-7E9D-490B-883D-D7FE5E3898A5}" type="presParOf" srcId="{78196B5F-27C5-4D76-BB41-6F9253B9AEC0}" destId="{FC11FF4B-8FDF-44B4-8ABF-426C8768D1C3}" srcOrd="0" destOrd="0" presId="urn:microsoft.com/office/officeart/2005/8/layout/hierarchy1"/>
    <dgm:cxn modelId="{B0C75AA1-EB97-49D2-BED9-9BE4E7F3ED11}" type="presParOf" srcId="{78196B5F-27C5-4D76-BB41-6F9253B9AEC0}" destId="{94E1AA1C-3675-462C-A661-6075D122A665}" srcOrd="1" destOrd="0" presId="urn:microsoft.com/office/officeart/2005/8/layout/hierarchy1"/>
    <dgm:cxn modelId="{E5FB5FEE-7F2E-47E7-B4B4-189171632F5B}" type="presParOf" srcId="{A7AB4537-7A16-4114-B11B-6285C08F04C9}" destId="{883133FA-7100-455B-9B67-D2A276A76D45}" srcOrd="1" destOrd="0" presId="urn:microsoft.com/office/officeart/2005/8/layout/hierarchy1"/>
    <dgm:cxn modelId="{6E074CC3-DAC0-4E04-BA78-B465175509CB}" type="presParOf" srcId="{72A88A20-F0BB-49F7-941A-01AB104020C8}" destId="{B3D17260-0060-4723-A675-D7554E1CF6A7}" srcOrd="6" destOrd="0" presId="urn:microsoft.com/office/officeart/2005/8/layout/hierarchy1"/>
    <dgm:cxn modelId="{AFE301E7-45EB-4921-B952-45EC07C3DDB8}" type="presParOf" srcId="{72A88A20-F0BB-49F7-941A-01AB104020C8}" destId="{7B1E03F5-E63A-4C1B-8F18-75C94E664A1D}" srcOrd="7" destOrd="0" presId="urn:microsoft.com/office/officeart/2005/8/layout/hierarchy1"/>
    <dgm:cxn modelId="{2B8B6CAE-8F4A-40C1-85F1-4A170E9EC4AD}" type="presParOf" srcId="{7B1E03F5-E63A-4C1B-8F18-75C94E664A1D}" destId="{498076BF-4EE0-4C10-805B-619D60328ACB}" srcOrd="0" destOrd="0" presId="urn:microsoft.com/office/officeart/2005/8/layout/hierarchy1"/>
    <dgm:cxn modelId="{617B0DF4-ADBA-41CC-A986-C84784A523A0}" type="presParOf" srcId="{498076BF-4EE0-4C10-805B-619D60328ACB}" destId="{D0894765-21BA-4205-8177-EE07B43BF6C2}" srcOrd="0" destOrd="0" presId="urn:microsoft.com/office/officeart/2005/8/layout/hierarchy1"/>
    <dgm:cxn modelId="{CABB3BA5-F643-4A2A-80AB-ED3296C7108D}" type="presParOf" srcId="{498076BF-4EE0-4C10-805B-619D60328ACB}" destId="{DC24C08E-8BA3-45CE-AA9F-D6FC05A6CDD3}" srcOrd="1" destOrd="0" presId="urn:microsoft.com/office/officeart/2005/8/layout/hierarchy1"/>
    <dgm:cxn modelId="{6BF7F95C-14BD-4A30-A79A-548B3EE02EDE}" type="presParOf" srcId="{7B1E03F5-E63A-4C1B-8F18-75C94E664A1D}" destId="{0A8EFD01-1DBC-4E5F-A554-7CB99E925F62}" srcOrd="1" destOrd="0" presId="urn:microsoft.com/office/officeart/2005/8/layout/hierarchy1"/>
    <dgm:cxn modelId="{6E49E9B8-1DC6-4EC4-A838-3729524446AA}" type="presParOf" srcId="{4A360DF1-1451-4434-8577-2EE6855EE09C}" destId="{77B95C0A-1656-47E1-9814-23DF0A302FA9}" srcOrd="1" destOrd="0" presId="urn:microsoft.com/office/officeart/2005/8/layout/hierarchy1"/>
    <dgm:cxn modelId="{2ED05D2B-302A-4B16-805E-862E9EDDD678}" type="presParOf" srcId="{77B95C0A-1656-47E1-9814-23DF0A302FA9}" destId="{5A48E954-EBEF-4B58-A374-43FC069AEDA6}" srcOrd="0" destOrd="0" presId="urn:microsoft.com/office/officeart/2005/8/layout/hierarchy1"/>
    <dgm:cxn modelId="{E5696205-D848-4C1F-8CEF-7D12974B53A7}" type="presParOf" srcId="{5A48E954-EBEF-4B58-A374-43FC069AEDA6}" destId="{799AC16F-9CEF-4D8E-895A-E0D79BFFD100}" srcOrd="0" destOrd="0" presId="urn:microsoft.com/office/officeart/2005/8/layout/hierarchy1"/>
    <dgm:cxn modelId="{79C92A4A-050B-4309-8F20-FCE66CFED90D}" type="presParOf" srcId="{5A48E954-EBEF-4B58-A374-43FC069AEDA6}" destId="{FF2C46C6-F218-449C-B4F7-928AFAF6232E}" srcOrd="1" destOrd="0" presId="urn:microsoft.com/office/officeart/2005/8/layout/hierarchy1"/>
    <dgm:cxn modelId="{167F2BAD-70BC-4BCE-B492-57A096DF936D}" type="presParOf" srcId="{77B95C0A-1656-47E1-9814-23DF0A302FA9}" destId="{F27860CD-3B29-460D-BDFB-2D215841BB20}"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9E9C15-6858-49AE-8D05-E34FA0A29C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F113B18-6CD3-458E-8D5E-7196F4855C77}">
      <dgm:prSet phldrT="[文本]" custT="1"/>
      <dgm:spPr/>
      <dgm:t>
        <a:bodyPr/>
        <a:lstStyle/>
        <a:p>
          <a:r>
            <a:rPr lang="zh-CN" altLang="en-US" sz="2800" b="1" dirty="0" smtClean="0">
              <a:solidFill>
                <a:srgbClr val="FF0000"/>
              </a:solidFill>
            </a:rPr>
            <a:t>预算安排</a:t>
          </a:r>
          <a:endParaRPr lang="zh-CN" altLang="en-US" sz="2800" b="1" dirty="0">
            <a:solidFill>
              <a:srgbClr val="FF0000"/>
            </a:solidFill>
          </a:endParaRPr>
        </a:p>
      </dgm:t>
    </dgm:pt>
    <dgm:pt modelId="{4EC6B05F-00EA-4BF2-842B-B479238F0836}" type="parTrans" cxnId="{69F99868-2930-4306-BF2F-4777D37DD286}">
      <dgm:prSet/>
      <dgm:spPr/>
      <dgm:t>
        <a:bodyPr/>
        <a:lstStyle/>
        <a:p>
          <a:endParaRPr lang="zh-CN" altLang="en-US" sz="2400" b="1">
            <a:solidFill>
              <a:srgbClr val="FF0000"/>
            </a:solidFill>
          </a:endParaRPr>
        </a:p>
      </dgm:t>
    </dgm:pt>
    <dgm:pt modelId="{A376403F-92ED-4E9F-9A5C-68A5ECBD152B}" type="sibTrans" cxnId="{69F99868-2930-4306-BF2F-4777D37DD286}">
      <dgm:prSet/>
      <dgm:spPr/>
      <dgm:t>
        <a:bodyPr/>
        <a:lstStyle/>
        <a:p>
          <a:endParaRPr lang="zh-CN" altLang="en-US" sz="2400" b="1">
            <a:solidFill>
              <a:srgbClr val="FF0000"/>
            </a:solidFill>
          </a:endParaRPr>
        </a:p>
      </dgm:t>
    </dgm:pt>
    <dgm:pt modelId="{DB6156FB-08B8-4AB4-B7CC-416467FEBF38}">
      <dgm:prSet phldrT="[文本]" custT="1"/>
      <dgm:spPr/>
      <dgm:t>
        <a:bodyPr/>
        <a:lstStyle/>
        <a:p>
          <a:r>
            <a:rPr lang="zh-CN" altLang="en-US" sz="2800" b="1" dirty="0" smtClean="0">
              <a:solidFill>
                <a:srgbClr val="FF0000"/>
              </a:solidFill>
            </a:rPr>
            <a:t>预算执行</a:t>
          </a:r>
          <a:endParaRPr lang="zh-CN" altLang="en-US" sz="2800" b="1" dirty="0">
            <a:solidFill>
              <a:srgbClr val="FF0000"/>
            </a:solidFill>
          </a:endParaRPr>
        </a:p>
      </dgm:t>
    </dgm:pt>
    <dgm:pt modelId="{34236E4E-51C6-44BF-A8E4-3E662D7EEE24}" type="parTrans" cxnId="{2DCBFED7-741F-46F2-855E-3D7C54F30F8F}">
      <dgm:prSet/>
      <dgm:spPr/>
      <dgm:t>
        <a:bodyPr/>
        <a:lstStyle/>
        <a:p>
          <a:endParaRPr lang="zh-CN" altLang="en-US" sz="2400" b="1">
            <a:solidFill>
              <a:srgbClr val="FF0000"/>
            </a:solidFill>
          </a:endParaRPr>
        </a:p>
      </dgm:t>
    </dgm:pt>
    <dgm:pt modelId="{CA7FC82F-6B00-4626-BC51-0AEC9B0C3026}" type="sibTrans" cxnId="{2DCBFED7-741F-46F2-855E-3D7C54F30F8F}">
      <dgm:prSet/>
      <dgm:spPr/>
      <dgm:t>
        <a:bodyPr/>
        <a:lstStyle/>
        <a:p>
          <a:endParaRPr lang="zh-CN" altLang="en-US" sz="2400" b="1">
            <a:solidFill>
              <a:srgbClr val="FF0000"/>
            </a:solidFill>
          </a:endParaRPr>
        </a:p>
      </dgm:t>
    </dgm:pt>
    <dgm:pt modelId="{EE6FD70B-2D68-414A-BC02-279AD0BF179D}">
      <dgm:prSet phldrT="[文本]" custT="1"/>
      <dgm:spPr/>
      <dgm:t>
        <a:bodyPr/>
        <a:lstStyle/>
        <a:p>
          <a:r>
            <a:rPr lang="zh-CN" altLang="en-US" sz="2800" b="1" dirty="0" smtClean="0">
              <a:solidFill>
                <a:srgbClr val="FF0000"/>
              </a:solidFill>
            </a:rPr>
            <a:t>预算结果</a:t>
          </a:r>
          <a:endParaRPr lang="zh-CN" altLang="en-US" sz="2800" b="1" dirty="0">
            <a:solidFill>
              <a:srgbClr val="FF0000"/>
            </a:solidFill>
          </a:endParaRPr>
        </a:p>
      </dgm:t>
    </dgm:pt>
    <dgm:pt modelId="{8D4431F4-E371-4635-BCB8-F948936377A0}" type="parTrans" cxnId="{59954925-0F00-459C-BA4E-D07E657BB5AB}">
      <dgm:prSet/>
      <dgm:spPr/>
      <dgm:t>
        <a:bodyPr/>
        <a:lstStyle/>
        <a:p>
          <a:endParaRPr lang="zh-CN" altLang="en-US" sz="2400" b="1">
            <a:solidFill>
              <a:srgbClr val="FF0000"/>
            </a:solidFill>
          </a:endParaRPr>
        </a:p>
      </dgm:t>
    </dgm:pt>
    <dgm:pt modelId="{66515BE7-E8A4-4844-A126-8A5BD546282A}" type="sibTrans" cxnId="{59954925-0F00-459C-BA4E-D07E657BB5AB}">
      <dgm:prSet/>
      <dgm:spPr/>
      <dgm:t>
        <a:bodyPr/>
        <a:lstStyle/>
        <a:p>
          <a:endParaRPr lang="zh-CN" altLang="en-US" sz="2400" b="1">
            <a:solidFill>
              <a:srgbClr val="FF0000"/>
            </a:solidFill>
          </a:endParaRPr>
        </a:p>
      </dgm:t>
    </dgm:pt>
    <dgm:pt modelId="{9BB902C3-468C-4633-BA73-293DC8CADFAC}">
      <dgm:prSet custT="1"/>
      <dgm:spPr/>
      <dgm:t>
        <a:bodyPr/>
        <a:lstStyle/>
        <a:p>
          <a:r>
            <a:rPr lang="zh-CN" altLang="en-US" sz="2800" b="1" dirty="0" smtClean="0">
              <a:solidFill>
                <a:srgbClr val="FF0000"/>
              </a:solidFill>
            </a:rPr>
            <a:t>预算监督</a:t>
          </a:r>
          <a:endParaRPr lang="zh-CN" altLang="en-US" sz="2800" b="1" dirty="0">
            <a:solidFill>
              <a:srgbClr val="FF0000"/>
            </a:solidFill>
          </a:endParaRPr>
        </a:p>
      </dgm:t>
    </dgm:pt>
    <dgm:pt modelId="{665CD463-FD81-4232-B262-CDE8C784181E}" type="parTrans" cxnId="{9F1D3D25-5DCB-47E3-BC3E-62A8C7757AB2}">
      <dgm:prSet/>
      <dgm:spPr/>
      <dgm:t>
        <a:bodyPr/>
        <a:lstStyle/>
        <a:p>
          <a:endParaRPr lang="zh-CN" altLang="en-US" sz="2400" b="1"/>
        </a:p>
      </dgm:t>
    </dgm:pt>
    <dgm:pt modelId="{449EF211-0BE9-4BCB-9CB9-CC80A4E86DEA}" type="sibTrans" cxnId="{9F1D3D25-5DCB-47E3-BC3E-62A8C7757AB2}">
      <dgm:prSet/>
      <dgm:spPr/>
      <dgm:t>
        <a:bodyPr/>
        <a:lstStyle/>
        <a:p>
          <a:endParaRPr lang="zh-CN" altLang="en-US" sz="2400" b="1"/>
        </a:p>
      </dgm:t>
    </dgm:pt>
    <dgm:pt modelId="{88DF55DE-9C5B-4492-89EE-0CA94E3B75FE}" type="pres">
      <dgm:prSet presAssocID="{0E9E9C15-6858-49AE-8D05-E34FA0A29CF8}" presName="linear" presStyleCnt="0">
        <dgm:presLayoutVars>
          <dgm:dir/>
          <dgm:animLvl val="lvl"/>
          <dgm:resizeHandles val="exact"/>
        </dgm:presLayoutVars>
      </dgm:prSet>
      <dgm:spPr/>
      <dgm:t>
        <a:bodyPr/>
        <a:lstStyle/>
        <a:p>
          <a:endParaRPr lang="zh-CN" altLang="en-US"/>
        </a:p>
      </dgm:t>
    </dgm:pt>
    <dgm:pt modelId="{C3B6F14D-65DD-45D1-861C-8FB021FA911E}" type="pres">
      <dgm:prSet presAssocID="{9F113B18-6CD3-458E-8D5E-7196F4855C77}" presName="parentLin" presStyleCnt="0"/>
      <dgm:spPr/>
    </dgm:pt>
    <dgm:pt modelId="{8C890A38-66CC-461B-BB95-D8FA01E76851}" type="pres">
      <dgm:prSet presAssocID="{9F113B18-6CD3-458E-8D5E-7196F4855C77}" presName="parentLeftMargin" presStyleLbl="node1" presStyleIdx="0" presStyleCnt="4"/>
      <dgm:spPr/>
      <dgm:t>
        <a:bodyPr/>
        <a:lstStyle/>
        <a:p>
          <a:endParaRPr lang="zh-CN" altLang="en-US"/>
        </a:p>
      </dgm:t>
    </dgm:pt>
    <dgm:pt modelId="{915F9775-6B72-42DB-BE89-4A8AED6AD7E0}" type="pres">
      <dgm:prSet presAssocID="{9F113B18-6CD3-458E-8D5E-7196F4855C77}" presName="parentText" presStyleLbl="node1" presStyleIdx="0" presStyleCnt="4">
        <dgm:presLayoutVars>
          <dgm:chMax val="0"/>
          <dgm:bulletEnabled val="1"/>
        </dgm:presLayoutVars>
      </dgm:prSet>
      <dgm:spPr/>
      <dgm:t>
        <a:bodyPr/>
        <a:lstStyle/>
        <a:p>
          <a:endParaRPr lang="zh-CN" altLang="en-US"/>
        </a:p>
      </dgm:t>
    </dgm:pt>
    <dgm:pt modelId="{8ED6736C-763B-412A-98BC-FD51D509D1EF}" type="pres">
      <dgm:prSet presAssocID="{9F113B18-6CD3-458E-8D5E-7196F4855C77}" presName="negativeSpace" presStyleCnt="0"/>
      <dgm:spPr/>
    </dgm:pt>
    <dgm:pt modelId="{F296255C-09BF-470C-8914-4A5C75B26E48}" type="pres">
      <dgm:prSet presAssocID="{9F113B18-6CD3-458E-8D5E-7196F4855C77}" presName="childText" presStyleLbl="conFgAcc1" presStyleIdx="0" presStyleCnt="4" custLinFactNeighborY="-35386">
        <dgm:presLayoutVars>
          <dgm:bulletEnabled val="1"/>
        </dgm:presLayoutVars>
      </dgm:prSet>
      <dgm:spPr/>
    </dgm:pt>
    <dgm:pt modelId="{2CF4143B-4334-4960-9C35-48F474106B19}" type="pres">
      <dgm:prSet presAssocID="{A376403F-92ED-4E9F-9A5C-68A5ECBD152B}" presName="spaceBetweenRectangles" presStyleCnt="0"/>
      <dgm:spPr/>
    </dgm:pt>
    <dgm:pt modelId="{D35EC8F6-DB99-4271-9281-478AF897A8C5}" type="pres">
      <dgm:prSet presAssocID="{DB6156FB-08B8-4AB4-B7CC-416467FEBF38}" presName="parentLin" presStyleCnt="0"/>
      <dgm:spPr/>
    </dgm:pt>
    <dgm:pt modelId="{A45BB4B8-268E-48DB-B869-37DE0E731B74}" type="pres">
      <dgm:prSet presAssocID="{DB6156FB-08B8-4AB4-B7CC-416467FEBF38}" presName="parentLeftMargin" presStyleLbl="node1" presStyleIdx="0" presStyleCnt="4"/>
      <dgm:spPr/>
      <dgm:t>
        <a:bodyPr/>
        <a:lstStyle/>
        <a:p>
          <a:endParaRPr lang="zh-CN" altLang="en-US"/>
        </a:p>
      </dgm:t>
    </dgm:pt>
    <dgm:pt modelId="{76CE0D88-5CB7-4AC9-9D58-8722D0926EF1}" type="pres">
      <dgm:prSet presAssocID="{DB6156FB-08B8-4AB4-B7CC-416467FEBF38}" presName="parentText" presStyleLbl="node1" presStyleIdx="1" presStyleCnt="4" custLinFactNeighborX="-91896" custLinFactNeighborY="18197">
        <dgm:presLayoutVars>
          <dgm:chMax val="0"/>
          <dgm:bulletEnabled val="1"/>
        </dgm:presLayoutVars>
      </dgm:prSet>
      <dgm:spPr/>
      <dgm:t>
        <a:bodyPr/>
        <a:lstStyle/>
        <a:p>
          <a:endParaRPr lang="zh-CN" altLang="en-US"/>
        </a:p>
      </dgm:t>
    </dgm:pt>
    <dgm:pt modelId="{E22F7BC1-CE67-4A34-A1B8-FCECEB977D70}" type="pres">
      <dgm:prSet presAssocID="{DB6156FB-08B8-4AB4-B7CC-416467FEBF38}" presName="negativeSpace" presStyleCnt="0"/>
      <dgm:spPr/>
    </dgm:pt>
    <dgm:pt modelId="{3569F3B3-C9F6-499F-B72D-564587F974F4}" type="pres">
      <dgm:prSet presAssocID="{DB6156FB-08B8-4AB4-B7CC-416467FEBF38}" presName="childText" presStyleLbl="conFgAcc1" presStyleIdx="1" presStyleCnt="4">
        <dgm:presLayoutVars>
          <dgm:bulletEnabled val="1"/>
        </dgm:presLayoutVars>
      </dgm:prSet>
      <dgm:spPr/>
    </dgm:pt>
    <dgm:pt modelId="{5DA6CB9C-763C-4F5E-8954-3724EBD82CE6}" type="pres">
      <dgm:prSet presAssocID="{CA7FC82F-6B00-4626-BC51-0AEC9B0C3026}" presName="spaceBetweenRectangles" presStyleCnt="0"/>
      <dgm:spPr/>
    </dgm:pt>
    <dgm:pt modelId="{6E1A237A-FC3A-4064-9DBC-19BC216249DC}" type="pres">
      <dgm:prSet presAssocID="{EE6FD70B-2D68-414A-BC02-279AD0BF179D}" presName="parentLin" presStyleCnt="0"/>
      <dgm:spPr/>
    </dgm:pt>
    <dgm:pt modelId="{092555D2-512D-4B8D-B846-D7B4DA4FB012}" type="pres">
      <dgm:prSet presAssocID="{EE6FD70B-2D68-414A-BC02-279AD0BF179D}" presName="parentLeftMargin" presStyleLbl="node1" presStyleIdx="1" presStyleCnt="4"/>
      <dgm:spPr/>
      <dgm:t>
        <a:bodyPr/>
        <a:lstStyle/>
        <a:p>
          <a:endParaRPr lang="zh-CN" altLang="en-US"/>
        </a:p>
      </dgm:t>
    </dgm:pt>
    <dgm:pt modelId="{3FDECFA8-B04D-4D63-94F2-3D404816752B}" type="pres">
      <dgm:prSet presAssocID="{EE6FD70B-2D68-414A-BC02-279AD0BF179D}" presName="parentText" presStyleLbl="node1" presStyleIdx="2" presStyleCnt="4" custLinFactNeighborX="-44008" custLinFactNeighborY="47090">
        <dgm:presLayoutVars>
          <dgm:chMax val="0"/>
          <dgm:bulletEnabled val="1"/>
        </dgm:presLayoutVars>
      </dgm:prSet>
      <dgm:spPr/>
      <dgm:t>
        <a:bodyPr/>
        <a:lstStyle/>
        <a:p>
          <a:endParaRPr lang="zh-CN" altLang="en-US"/>
        </a:p>
      </dgm:t>
    </dgm:pt>
    <dgm:pt modelId="{8CA17B82-0DBE-4D74-9462-302F11DBEA95}" type="pres">
      <dgm:prSet presAssocID="{EE6FD70B-2D68-414A-BC02-279AD0BF179D}" presName="negativeSpace" presStyleCnt="0"/>
      <dgm:spPr/>
    </dgm:pt>
    <dgm:pt modelId="{213263F9-09B8-4687-AE1E-54A9E910FF8A}" type="pres">
      <dgm:prSet presAssocID="{EE6FD70B-2D68-414A-BC02-279AD0BF179D}" presName="childText" presStyleLbl="conFgAcc1" presStyleIdx="2" presStyleCnt="4" custLinFactY="20513" custLinFactNeighborX="-521" custLinFactNeighborY="100000">
        <dgm:presLayoutVars>
          <dgm:bulletEnabled val="1"/>
        </dgm:presLayoutVars>
      </dgm:prSet>
      <dgm:spPr/>
    </dgm:pt>
    <dgm:pt modelId="{C57CAB69-95C3-432F-A4E6-A854562CCD0A}" type="pres">
      <dgm:prSet presAssocID="{66515BE7-E8A4-4844-A126-8A5BD546282A}" presName="spaceBetweenRectangles" presStyleCnt="0"/>
      <dgm:spPr/>
    </dgm:pt>
    <dgm:pt modelId="{89F9E9F4-1F94-4B10-AFAC-28E4FC215413}" type="pres">
      <dgm:prSet presAssocID="{9BB902C3-468C-4633-BA73-293DC8CADFAC}" presName="parentLin" presStyleCnt="0"/>
      <dgm:spPr/>
    </dgm:pt>
    <dgm:pt modelId="{67FCB35B-3677-44A4-973B-83DF85BDD9E1}" type="pres">
      <dgm:prSet presAssocID="{9BB902C3-468C-4633-BA73-293DC8CADFAC}" presName="parentLeftMargin" presStyleLbl="node1" presStyleIdx="2" presStyleCnt="4"/>
      <dgm:spPr/>
      <dgm:t>
        <a:bodyPr/>
        <a:lstStyle/>
        <a:p>
          <a:endParaRPr lang="zh-CN" altLang="en-US"/>
        </a:p>
      </dgm:t>
    </dgm:pt>
    <dgm:pt modelId="{E7F2FE08-9E5A-4BC1-8B47-138EED515384}" type="pres">
      <dgm:prSet presAssocID="{9BB902C3-468C-4633-BA73-293DC8CADFAC}" presName="parentText" presStyleLbl="node1" presStyleIdx="3" presStyleCnt="4" custLinFactNeighborX="-44008" custLinFactNeighborY="27829">
        <dgm:presLayoutVars>
          <dgm:chMax val="0"/>
          <dgm:bulletEnabled val="1"/>
        </dgm:presLayoutVars>
      </dgm:prSet>
      <dgm:spPr/>
      <dgm:t>
        <a:bodyPr/>
        <a:lstStyle/>
        <a:p>
          <a:endParaRPr lang="zh-CN" altLang="en-US"/>
        </a:p>
      </dgm:t>
    </dgm:pt>
    <dgm:pt modelId="{A49AE1BF-7421-4FE7-93AC-8BB8C4B30037}" type="pres">
      <dgm:prSet presAssocID="{9BB902C3-468C-4633-BA73-293DC8CADFAC}" presName="negativeSpace" presStyleCnt="0"/>
      <dgm:spPr/>
    </dgm:pt>
    <dgm:pt modelId="{0CE59F06-536F-4666-A3A1-C94ED05A13B0}" type="pres">
      <dgm:prSet presAssocID="{9BB902C3-468C-4633-BA73-293DC8CADFAC}" presName="childText" presStyleLbl="conFgAcc1" presStyleIdx="3" presStyleCnt="4">
        <dgm:presLayoutVars>
          <dgm:bulletEnabled val="1"/>
        </dgm:presLayoutVars>
      </dgm:prSet>
      <dgm:spPr/>
    </dgm:pt>
  </dgm:ptLst>
  <dgm:cxnLst>
    <dgm:cxn modelId="{6B8FFE95-EBEA-458D-9587-53A1FC3B51E0}" type="presOf" srcId="{9BB902C3-468C-4633-BA73-293DC8CADFAC}" destId="{E7F2FE08-9E5A-4BC1-8B47-138EED515384}" srcOrd="1" destOrd="0" presId="urn:microsoft.com/office/officeart/2005/8/layout/list1"/>
    <dgm:cxn modelId="{BC7C5D98-68A9-4DAE-8CC5-FC5E4F0ED447}" type="presOf" srcId="{EE6FD70B-2D68-414A-BC02-279AD0BF179D}" destId="{3FDECFA8-B04D-4D63-94F2-3D404816752B}" srcOrd="1" destOrd="0" presId="urn:microsoft.com/office/officeart/2005/8/layout/list1"/>
    <dgm:cxn modelId="{034B2ECE-83AF-467C-965B-50A13907578B}" type="presOf" srcId="{9F113B18-6CD3-458E-8D5E-7196F4855C77}" destId="{915F9775-6B72-42DB-BE89-4A8AED6AD7E0}" srcOrd="1" destOrd="0" presId="urn:microsoft.com/office/officeart/2005/8/layout/list1"/>
    <dgm:cxn modelId="{9F1D3D25-5DCB-47E3-BC3E-62A8C7757AB2}" srcId="{0E9E9C15-6858-49AE-8D05-E34FA0A29CF8}" destId="{9BB902C3-468C-4633-BA73-293DC8CADFAC}" srcOrd="3" destOrd="0" parTransId="{665CD463-FD81-4232-B262-CDE8C784181E}" sibTransId="{449EF211-0BE9-4BCB-9CB9-CC80A4E86DEA}"/>
    <dgm:cxn modelId="{394B745B-091B-45EE-8470-86AA57AE4DCD}" type="presOf" srcId="{DB6156FB-08B8-4AB4-B7CC-416467FEBF38}" destId="{A45BB4B8-268E-48DB-B869-37DE0E731B74}" srcOrd="0" destOrd="0" presId="urn:microsoft.com/office/officeart/2005/8/layout/list1"/>
    <dgm:cxn modelId="{AADC3125-3DEA-410A-8F1A-8E50C52F7562}" type="presOf" srcId="{9F113B18-6CD3-458E-8D5E-7196F4855C77}" destId="{8C890A38-66CC-461B-BB95-D8FA01E76851}" srcOrd="0" destOrd="0" presId="urn:microsoft.com/office/officeart/2005/8/layout/list1"/>
    <dgm:cxn modelId="{59954925-0F00-459C-BA4E-D07E657BB5AB}" srcId="{0E9E9C15-6858-49AE-8D05-E34FA0A29CF8}" destId="{EE6FD70B-2D68-414A-BC02-279AD0BF179D}" srcOrd="2" destOrd="0" parTransId="{8D4431F4-E371-4635-BCB8-F948936377A0}" sibTransId="{66515BE7-E8A4-4844-A126-8A5BD546282A}"/>
    <dgm:cxn modelId="{7FE730D5-FD97-4DC2-AB79-37F62733044D}" type="presOf" srcId="{0E9E9C15-6858-49AE-8D05-E34FA0A29CF8}" destId="{88DF55DE-9C5B-4492-89EE-0CA94E3B75FE}" srcOrd="0" destOrd="0" presId="urn:microsoft.com/office/officeart/2005/8/layout/list1"/>
    <dgm:cxn modelId="{2DCBFED7-741F-46F2-855E-3D7C54F30F8F}" srcId="{0E9E9C15-6858-49AE-8D05-E34FA0A29CF8}" destId="{DB6156FB-08B8-4AB4-B7CC-416467FEBF38}" srcOrd="1" destOrd="0" parTransId="{34236E4E-51C6-44BF-A8E4-3E662D7EEE24}" sibTransId="{CA7FC82F-6B00-4626-BC51-0AEC9B0C3026}"/>
    <dgm:cxn modelId="{7B3CD32C-4E87-4AFE-815E-C9815160D277}" type="presOf" srcId="{EE6FD70B-2D68-414A-BC02-279AD0BF179D}" destId="{092555D2-512D-4B8D-B846-D7B4DA4FB012}" srcOrd="0" destOrd="0" presId="urn:microsoft.com/office/officeart/2005/8/layout/list1"/>
    <dgm:cxn modelId="{69F99868-2930-4306-BF2F-4777D37DD286}" srcId="{0E9E9C15-6858-49AE-8D05-E34FA0A29CF8}" destId="{9F113B18-6CD3-458E-8D5E-7196F4855C77}" srcOrd="0" destOrd="0" parTransId="{4EC6B05F-00EA-4BF2-842B-B479238F0836}" sibTransId="{A376403F-92ED-4E9F-9A5C-68A5ECBD152B}"/>
    <dgm:cxn modelId="{666800E0-C384-4578-A993-9B3C561129B5}" type="presOf" srcId="{DB6156FB-08B8-4AB4-B7CC-416467FEBF38}" destId="{76CE0D88-5CB7-4AC9-9D58-8722D0926EF1}" srcOrd="1" destOrd="0" presId="urn:microsoft.com/office/officeart/2005/8/layout/list1"/>
    <dgm:cxn modelId="{3A2A77C7-EE20-41BF-BEE3-30500C3E7EEF}" type="presOf" srcId="{9BB902C3-468C-4633-BA73-293DC8CADFAC}" destId="{67FCB35B-3677-44A4-973B-83DF85BDD9E1}" srcOrd="0" destOrd="0" presId="urn:microsoft.com/office/officeart/2005/8/layout/list1"/>
    <dgm:cxn modelId="{176A7193-D6A1-47E8-9461-8F3E1AE78A84}" type="presParOf" srcId="{88DF55DE-9C5B-4492-89EE-0CA94E3B75FE}" destId="{C3B6F14D-65DD-45D1-861C-8FB021FA911E}" srcOrd="0" destOrd="0" presId="urn:microsoft.com/office/officeart/2005/8/layout/list1"/>
    <dgm:cxn modelId="{5CFDB296-4FD4-43CB-911D-35ED05BB0ED8}" type="presParOf" srcId="{C3B6F14D-65DD-45D1-861C-8FB021FA911E}" destId="{8C890A38-66CC-461B-BB95-D8FA01E76851}" srcOrd="0" destOrd="0" presId="urn:microsoft.com/office/officeart/2005/8/layout/list1"/>
    <dgm:cxn modelId="{DB8471DC-0D06-4C8B-A96F-2E50AB76DD60}" type="presParOf" srcId="{C3B6F14D-65DD-45D1-861C-8FB021FA911E}" destId="{915F9775-6B72-42DB-BE89-4A8AED6AD7E0}" srcOrd="1" destOrd="0" presId="urn:microsoft.com/office/officeart/2005/8/layout/list1"/>
    <dgm:cxn modelId="{9BE4C753-0CFD-47CC-AD98-2BFDB72A012C}" type="presParOf" srcId="{88DF55DE-9C5B-4492-89EE-0CA94E3B75FE}" destId="{8ED6736C-763B-412A-98BC-FD51D509D1EF}" srcOrd="1" destOrd="0" presId="urn:microsoft.com/office/officeart/2005/8/layout/list1"/>
    <dgm:cxn modelId="{6D6BAF9F-459D-40EF-ABE7-55A9931D5F54}" type="presParOf" srcId="{88DF55DE-9C5B-4492-89EE-0CA94E3B75FE}" destId="{F296255C-09BF-470C-8914-4A5C75B26E48}" srcOrd="2" destOrd="0" presId="urn:microsoft.com/office/officeart/2005/8/layout/list1"/>
    <dgm:cxn modelId="{EFD6E259-5B89-493C-A029-8B98521305FD}" type="presParOf" srcId="{88DF55DE-9C5B-4492-89EE-0CA94E3B75FE}" destId="{2CF4143B-4334-4960-9C35-48F474106B19}" srcOrd="3" destOrd="0" presId="urn:microsoft.com/office/officeart/2005/8/layout/list1"/>
    <dgm:cxn modelId="{E3003840-B6C0-4D17-9D14-FC10F96EEFDE}" type="presParOf" srcId="{88DF55DE-9C5B-4492-89EE-0CA94E3B75FE}" destId="{D35EC8F6-DB99-4271-9281-478AF897A8C5}" srcOrd="4" destOrd="0" presId="urn:microsoft.com/office/officeart/2005/8/layout/list1"/>
    <dgm:cxn modelId="{4A58D4AD-E1E2-437D-ABE4-5F3041369191}" type="presParOf" srcId="{D35EC8F6-DB99-4271-9281-478AF897A8C5}" destId="{A45BB4B8-268E-48DB-B869-37DE0E731B74}" srcOrd="0" destOrd="0" presId="urn:microsoft.com/office/officeart/2005/8/layout/list1"/>
    <dgm:cxn modelId="{6846FE47-1121-4A3F-8897-AEAEFC167619}" type="presParOf" srcId="{D35EC8F6-DB99-4271-9281-478AF897A8C5}" destId="{76CE0D88-5CB7-4AC9-9D58-8722D0926EF1}" srcOrd="1" destOrd="0" presId="urn:microsoft.com/office/officeart/2005/8/layout/list1"/>
    <dgm:cxn modelId="{F24D7988-7833-4A57-B139-85851E290A31}" type="presParOf" srcId="{88DF55DE-9C5B-4492-89EE-0CA94E3B75FE}" destId="{E22F7BC1-CE67-4A34-A1B8-FCECEB977D70}" srcOrd="5" destOrd="0" presId="urn:microsoft.com/office/officeart/2005/8/layout/list1"/>
    <dgm:cxn modelId="{2CB1218B-60E7-4838-A4D3-0FF5E19D53E4}" type="presParOf" srcId="{88DF55DE-9C5B-4492-89EE-0CA94E3B75FE}" destId="{3569F3B3-C9F6-499F-B72D-564587F974F4}" srcOrd="6" destOrd="0" presId="urn:microsoft.com/office/officeart/2005/8/layout/list1"/>
    <dgm:cxn modelId="{B63FDA6D-D303-4DE5-AC2C-0F8E3CAE79EB}" type="presParOf" srcId="{88DF55DE-9C5B-4492-89EE-0CA94E3B75FE}" destId="{5DA6CB9C-763C-4F5E-8954-3724EBD82CE6}" srcOrd="7" destOrd="0" presId="urn:microsoft.com/office/officeart/2005/8/layout/list1"/>
    <dgm:cxn modelId="{B55DC3CA-5078-45E8-9D8C-C49AEFF7CC90}" type="presParOf" srcId="{88DF55DE-9C5B-4492-89EE-0CA94E3B75FE}" destId="{6E1A237A-FC3A-4064-9DBC-19BC216249DC}" srcOrd="8" destOrd="0" presId="urn:microsoft.com/office/officeart/2005/8/layout/list1"/>
    <dgm:cxn modelId="{1B49C255-EF60-4523-AB5F-80F3091297B3}" type="presParOf" srcId="{6E1A237A-FC3A-4064-9DBC-19BC216249DC}" destId="{092555D2-512D-4B8D-B846-D7B4DA4FB012}" srcOrd="0" destOrd="0" presId="urn:microsoft.com/office/officeart/2005/8/layout/list1"/>
    <dgm:cxn modelId="{4B8E7533-B708-4749-8611-CDB1CED20B67}" type="presParOf" srcId="{6E1A237A-FC3A-4064-9DBC-19BC216249DC}" destId="{3FDECFA8-B04D-4D63-94F2-3D404816752B}" srcOrd="1" destOrd="0" presId="urn:microsoft.com/office/officeart/2005/8/layout/list1"/>
    <dgm:cxn modelId="{3CA2EFAB-C107-4355-B38D-5FA5FD6983C5}" type="presParOf" srcId="{88DF55DE-9C5B-4492-89EE-0CA94E3B75FE}" destId="{8CA17B82-0DBE-4D74-9462-302F11DBEA95}" srcOrd="9" destOrd="0" presId="urn:microsoft.com/office/officeart/2005/8/layout/list1"/>
    <dgm:cxn modelId="{FD299429-F814-4829-84AA-4F08F1AE1CD4}" type="presParOf" srcId="{88DF55DE-9C5B-4492-89EE-0CA94E3B75FE}" destId="{213263F9-09B8-4687-AE1E-54A9E910FF8A}" srcOrd="10" destOrd="0" presId="urn:microsoft.com/office/officeart/2005/8/layout/list1"/>
    <dgm:cxn modelId="{FDC6183D-8201-451A-A7C4-EB23B414965C}" type="presParOf" srcId="{88DF55DE-9C5B-4492-89EE-0CA94E3B75FE}" destId="{C57CAB69-95C3-432F-A4E6-A854562CCD0A}" srcOrd="11" destOrd="0" presId="urn:microsoft.com/office/officeart/2005/8/layout/list1"/>
    <dgm:cxn modelId="{889387C0-5FE7-48F9-9F60-8DDBE7A14CAF}" type="presParOf" srcId="{88DF55DE-9C5B-4492-89EE-0CA94E3B75FE}" destId="{89F9E9F4-1F94-4B10-AFAC-28E4FC215413}" srcOrd="12" destOrd="0" presId="urn:microsoft.com/office/officeart/2005/8/layout/list1"/>
    <dgm:cxn modelId="{03ACF1B7-937F-47CC-838A-F5B0AF0FEC8A}" type="presParOf" srcId="{89F9E9F4-1F94-4B10-AFAC-28E4FC215413}" destId="{67FCB35B-3677-44A4-973B-83DF85BDD9E1}" srcOrd="0" destOrd="0" presId="urn:microsoft.com/office/officeart/2005/8/layout/list1"/>
    <dgm:cxn modelId="{388468FB-81A7-4B18-A93E-331966503181}" type="presParOf" srcId="{89F9E9F4-1F94-4B10-AFAC-28E4FC215413}" destId="{E7F2FE08-9E5A-4BC1-8B47-138EED515384}" srcOrd="1" destOrd="0" presId="urn:microsoft.com/office/officeart/2005/8/layout/list1"/>
    <dgm:cxn modelId="{9B76C0D8-4D68-4322-BE3D-E182CD9E30AE}" type="presParOf" srcId="{88DF55DE-9C5B-4492-89EE-0CA94E3B75FE}" destId="{A49AE1BF-7421-4FE7-93AC-8BB8C4B30037}" srcOrd="13" destOrd="0" presId="urn:microsoft.com/office/officeart/2005/8/layout/list1"/>
    <dgm:cxn modelId="{1E55CC62-9E77-43D4-A8A6-2BFAC6ACBF20}" type="presParOf" srcId="{88DF55DE-9C5B-4492-89EE-0CA94E3B75FE}" destId="{0CE59F06-536F-4666-A3A1-C94ED05A13B0}"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922A44-58AC-4155-B0F1-4B5732D92D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47E7B2F6-AF72-4BF2-98CE-6E544B96CFBA}">
      <dgm:prSet phldrT="[文本]" custT="1"/>
      <dgm:spPr/>
      <dgm:t>
        <a:bodyPr/>
        <a:lstStyle/>
        <a:p>
          <a:r>
            <a:rPr lang="zh-CN" altLang="en-US" sz="2800" b="1" dirty="0" smtClean="0">
              <a:latin typeface="华文仿宋" pitchFamily="2" charset="-122"/>
              <a:ea typeface="华文仿宋" pitchFamily="2" charset="-122"/>
            </a:rPr>
            <a:t>支出</a:t>
          </a:r>
          <a:endParaRPr lang="zh-CN" altLang="en-US" sz="2800" b="1" dirty="0">
            <a:latin typeface="华文仿宋" pitchFamily="2" charset="-122"/>
            <a:ea typeface="华文仿宋" pitchFamily="2" charset="-122"/>
          </a:endParaRPr>
        </a:p>
      </dgm:t>
    </dgm:pt>
    <dgm:pt modelId="{3F150DA5-00FC-4414-9A24-6CD4C989E719}" type="parTrans" cxnId="{D47F5AB0-E5B7-4929-B0DD-BE83B4D6F841}">
      <dgm:prSet/>
      <dgm:spPr/>
      <dgm:t>
        <a:bodyPr/>
        <a:lstStyle/>
        <a:p>
          <a:endParaRPr lang="zh-CN" altLang="en-US" sz="2800" b="1">
            <a:latin typeface="华文仿宋" pitchFamily="2" charset="-122"/>
            <a:ea typeface="华文仿宋" pitchFamily="2" charset="-122"/>
          </a:endParaRPr>
        </a:p>
      </dgm:t>
    </dgm:pt>
    <dgm:pt modelId="{10784048-B7CA-4AA5-BEE3-F3840A446A42}" type="sibTrans" cxnId="{D47F5AB0-E5B7-4929-B0DD-BE83B4D6F841}">
      <dgm:prSet/>
      <dgm:spPr/>
      <dgm:t>
        <a:bodyPr/>
        <a:lstStyle/>
        <a:p>
          <a:endParaRPr lang="zh-CN" altLang="en-US" sz="2800" b="1">
            <a:latin typeface="华文仿宋" pitchFamily="2" charset="-122"/>
            <a:ea typeface="华文仿宋" pitchFamily="2" charset="-122"/>
          </a:endParaRPr>
        </a:p>
      </dgm:t>
    </dgm:pt>
    <dgm:pt modelId="{9F29FA5D-6C14-4690-9D80-8625B4F306CF}">
      <dgm:prSet phldrT="[文本]" custT="1"/>
      <dgm:spPr/>
      <dgm:t>
        <a:bodyPr/>
        <a:lstStyle/>
        <a:p>
          <a:r>
            <a:rPr lang="zh-CN" altLang="en-US" sz="2800" b="1" dirty="0" smtClean="0">
              <a:latin typeface="华文仿宋" pitchFamily="2" charset="-122"/>
              <a:ea typeface="华文仿宋" pitchFamily="2" charset="-122"/>
            </a:rPr>
            <a:t>基本支出</a:t>
          </a:r>
          <a:endParaRPr lang="zh-CN" altLang="en-US" sz="2800" b="1" dirty="0">
            <a:latin typeface="华文仿宋" pitchFamily="2" charset="-122"/>
            <a:ea typeface="华文仿宋" pitchFamily="2" charset="-122"/>
          </a:endParaRPr>
        </a:p>
      </dgm:t>
    </dgm:pt>
    <dgm:pt modelId="{73EFD388-2EB4-4CBC-92FD-B9F337956EDC}" type="parTrans" cxnId="{8B464BCD-0E26-446F-9C76-BB550C2F06F6}">
      <dgm:prSet/>
      <dgm:spPr/>
      <dgm:t>
        <a:bodyPr/>
        <a:lstStyle/>
        <a:p>
          <a:endParaRPr lang="zh-CN" altLang="en-US" sz="2800" b="1">
            <a:latin typeface="华文仿宋" pitchFamily="2" charset="-122"/>
            <a:ea typeface="华文仿宋" pitchFamily="2" charset="-122"/>
          </a:endParaRPr>
        </a:p>
      </dgm:t>
    </dgm:pt>
    <dgm:pt modelId="{A23D0EBA-6B92-4A39-B39B-2DA15BE08AF4}" type="sibTrans" cxnId="{8B464BCD-0E26-446F-9C76-BB550C2F06F6}">
      <dgm:prSet/>
      <dgm:spPr/>
      <dgm:t>
        <a:bodyPr/>
        <a:lstStyle/>
        <a:p>
          <a:endParaRPr lang="zh-CN" altLang="en-US" sz="2800" b="1">
            <a:latin typeface="华文仿宋" pitchFamily="2" charset="-122"/>
            <a:ea typeface="华文仿宋" pitchFamily="2" charset="-122"/>
          </a:endParaRPr>
        </a:p>
      </dgm:t>
    </dgm:pt>
    <dgm:pt modelId="{29BE3FEB-BAAA-4F0F-91F9-D7C03A413908}">
      <dgm:prSet phldrT="[文本]" custT="1"/>
      <dgm:spPr/>
      <dgm:t>
        <a:bodyPr/>
        <a:lstStyle/>
        <a:p>
          <a:r>
            <a:rPr lang="zh-CN" altLang="en-US" sz="2800" b="1" dirty="0" smtClean="0">
              <a:latin typeface="华文仿宋" pitchFamily="2" charset="-122"/>
              <a:ea typeface="华文仿宋" pitchFamily="2" charset="-122"/>
            </a:rPr>
            <a:t>定额标准</a:t>
          </a:r>
          <a:endParaRPr lang="zh-CN" altLang="en-US" sz="2800" b="1" dirty="0">
            <a:latin typeface="华文仿宋" pitchFamily="2" charset="-122"/>
            <a:ea typeface="华文仿宋" pitchFamily="2" charset="-122"/>
          </a:endParaRPr>
        </a:p>
      </dgm:t>
    </dgm:pt>
    <dgm:pt modelId="{8074CD73-C453-46E7-AABA-0B2E73E7FD36}" type="parTrans" cxnId="{629F2B3D-E932-4770-AC87-BC5CED7BF366}">
      <dgm:prSet/>
      <dgm:spPr/>
      <dgm:t>
        <a:bodyPr/>
        <a:lstStyle/>
        <a:p>
          <a:endParaRPr lang="zh-CN" altLang="en-US" sz="2800" b="1">
            <a:latin typeface="华文仿宋" pitchFamily="2" charset="-122"/>
            <a:ea typeface="华文仿宋" pitchFamily="2" charset="-122"/>
          </a:endParaRPr>
        </a:p>
      </dgm:t>
    </dgm:pt>
    <dgm:pt modelId="{8DCB9539-B93D-4574-BD2F-DFC23FB8C7F5}" type="sibTrans" cxnId="{629F2B3D-E932-4770-AC87-BC5CED7BF366}">
      <dgm:prSet/>
      <dgm:spPr/>
      <dgm:t>
        <a:bodyPr/>
        <a:lstStyle/>
        <a:p>
          <a:endParaRPr lang="zh-CN" altLang="en-US" sz="2800" b="1">
            <a:latin typeface="华文仿宋" pitchFamily="2" charset="-122"/>
            <a:ea typeface="华文仿宋" pitchFamily="2" charset="-122"/>
          </a:endParaRPr>
        </a:p>
      </dgm:t>
    </dgm:pt>
    <dgm:pt modelId="{5FB43919-488C-4160-81DE-D10D73B5F650}">
      <dgm:prSet custT="1"/>
      <dgm:spPr/>
      <dgm:t>
        <a:bodyPr/>
        <a:lstStyle/>
        <a:p>
          <a:r>
            <a:rPr lang="zh-CN" altLang="en-US" sz="2800" b="1" dirty="0" smtClean="0">
              <a:latin typeface="华文仿宋" pitchFamily="2" charset="-122"/>
              <a:ea typeface="华文仿宋" pitchFamily="2" charset="-122"/>
            </a:rPr>
            <a:t>项目支出</a:t>
          </a:r>
          <a:endParaRPr lang="zh-CN" altLang="en-US" sz="2800" b="1" dirty="0">
            <a:latin typeface="华文仿宋" pitchFamily="2" charset="-122"/>
            <a:ea typeface="华文仿宋" pitchFamily="2" charset="-122"/>
          </a:endParaRPr>
        </a:p>
      </dgm:t>
    </dgm:pt>
    <dgm:pt modelId="{46D15B21-02A3-4B9B-974A-BE456122AF1D}" type="parTrans" cxnId="{9382FC4E-26DC-4420-833A-85BDF0826429}">
      <dgm:prSet/>
      <dgm:spPr/>
      <dgm:t>
        <a:bodyPr/>
        <a:lstStyle/>
        <a:p>
          <a:endParaRPr lang="zh-CN" altLang="en-US" sz="2800" b="1">
            <a:latin typeface="华文仿宋" pitchFamily="2" charset="-122"/>
            <a:ea typeface="华文仿宋" pitchFamily="2" charset="-122"/>
          </a:endParaRPr>
        </a:p>
      </dgm:t>
    </dgm:pt>
    <dgm:pt modelId="{765961FD-F547-4B2D-91A2-67B5189519E6}" type="sibTrans" cxnId="{9382FC4E-26DC-4420-833A-85BDF0826429}">
      <dgm:prSet/>
      <dgm:spPr/>
      <dgm:t>
        <a:bodyPr/>
        <a:lstStyle/>
        <a:p>
          <a:endParaRPr lang="zh-CN" altLang="en-US" sz="2800" b="1">
            <a:latin typeface="华文仿宋" pitchFamily="2" charset="-122"/>
            <a:ea typeface="华文仿宋" pitchFamily="2" charset="-122"/>
          </a:endParaRPr>
        </a:p>
      </dgm:t>
    </dgm:pt>
    <dgm:pt modelId="{E35DCBA3-329F-4F1F-A734-3A80DD84D645}">
      <dgm:prSet custT="1"/>
      <dgm:spPr/>
      <dgm:t>
        <a:bodyPr/>
        <a:lstStyle/>
        <a:p>
          <a:r>
            <a:rPr lang="zh-CN" altLang="en-US" sz="2800" b="1" dirty="0" smtClean="0">
              <a:latin typeface="华文仿宋" pitchFamily="2" charset="-122"/>
              <a:ea typeface="华文仿宋" pitchFamily="2" charset="-122"/>
            </a:rPr>
            <a:t>项目管理</a:t>
          </a:r>
          <a:endParaRPr lang="zh-CN" altLang="en-US" sz="2800" b="1" dirty="0">
            <a:latin typeface="华文仿宋" pitchFamily="2" charset="-122"/>
            <a:ea typeface="华文仿宋" pitchFamily="2" charset="-122"/>
          </a:endParaRPr>
        </a:p>
      </dgm:t>
    </dgm:pt>
    <dgm:pt modelId="{131D8265-4204-4458-9DCD-80397F96DFB3}" type="parTrans" cxnId="{4994CBAA-6219-4EEA-B3D3-20405466845A}">
      <dgm:prSet/>
      <dgm:spPr/>
      <dgm:t>
        <a:bodyPr/>
        <a:lstStyle/>
        <a:p>
          <a:endParaRPr lang="zh-CN" altLang="en-US" sz="2800" b="1">
            <a:latin typeface="华文仿宋" pitchFamily="2" charset="-122"/>
            <a:ea typeface="华文仿宋" pitchFamily="2" charset="-122"/>
          </a:endParaRPr>
        </a:p>
      </dgm:t>
    </dgm:pt>
    <dgm:pt modelId="{6C06474A-1A81-41DF-A7A9-7784E7F78E6D}" type="sibTrans" cxnId="{4994CBAA-6219-4EEA-B3D3-20405466845A}">
      <dgm:prSet/>
      <dgm:spPr/>
      <dgm:t>
        <a:bodyPr/>
        <a:lstStyle/>
        <a:p>
          <a:endParaRPr lang="zh-CN" altLang="en-US" sz="2800" b="1">
            <a:latin typeface="华文仿宋" pitchFamily="2" charset="-122"/>
            <a:ea typeface="华文仿宋" pitchFamily="2" charset="-122"/>
          </a:endParaRPr>
        </a:p>
      </dgm:t>
    </dgm:pt>
    <dgm:pt modelId="{4A360DF1-1451-4434-8577-2EE6855EE09C}" type="pres">
      <dgm:prSet presAssocID="{15922A44-58AC-4155-B0F1-4B5732D92DBB}" presName="hierChild1" presStyleCnt="0">
        <dgm:presLayoutVars>
          <dgm:chPref val="1"/>
          <dgm:dir/>
          <dgm:animOne val="branch"/>
          <dgm:animLvl val="lvl"/>
          <dgm:resizeHandles/>
        </dgm:presLayoutVars>
      </dgm:prSet>
      <dgm:spPr/>
      <dgm:t>
        <a:bodyPr/>
        <a:lstStyle/>
        <a:p>
          <a:endParaRPr lang="zh-CN" altLang="en-US"/>
        </a:p>
      </dgm:t>
    </dgm:pt>
    <dgm:pt modelId="{426C9FF0-7D9C-4CD5-9C1F-76D293ED632D}" type="pres">
      <dgm:prSet presAssocID="{47E7B2F6-AF72-4BF2-98CE-6E544B96CFBA}" presName="hierRoot1" presStyleCnt="0"/>
      <dgm:spPr/>
    </dgm:pt>
    <dgm:pt modelId="{6129BA09-ACF5-4FF5-8A17-738A9FF8D636}" type="pres">
      <dgm:prSet presAssocID="{47E7B2F6-AF72-4BF2-98CE-6E544B96CFBA}" presName="composite" presStyleCnt="0"/>
      <dgm:spPr/>
    </dgm:pt>
    <dgm:pt modelId="{BACAA36B-B31A-400A-A619-83DBCEB43B15}" type="pres">
      <dgm:prSet presAssocID="{47E7B2F6-AF72-4BF2-98CE-6E544B96CFBA}" presName="background" presStyleLbl="node0" presStyleIdx="0" presStyleCnt="1"/>
      <dgm:spPr/>
    </dgm:pt>
    <dgm:pt modelId="{6B3A0C4C-D5F5-426C-AAFD-7C054D38C0ED}" type="pres">
      <dgm:prSet presAssocID="{47E7B2F6-AF72-4BF2-98CE-6E544B96CFBA}" presName="text" presStyleLbl="fgAcc0" presStyleIdx="0" presStyleCnt="1" custLinFactNeighborX="-1635" custLinFactNeighborY="-94926">
        <dgm:presLayoutVars>
          <dgm:chPref val="3"/>
        </dgm:presLayoutVars>
      </dgm:prSet>
      <dgm:spPr/>
      <dgm:t>
        <a:bodyPr/>
        <a:lstStyle/>
        <a:p>
          <a:endParaRPr lang="zh-CN" altLang="en-US"/>
        </a:p>
      </dgm:t>
    </dgm:pt>
    <dgm:pt modelId="{C6015A7F-5E49-49A7-AF81-A4A8960CD5F7}" type="pres">
      <dgm:prSet presAssocID="{47E7B2F6-AF72-4BF2-98CE-6E544B96CFBA}" presName="hierChild2" presStyleCnt="0"/>
      <dgm:spPr/>
    </dgm:pt>
    <dgm:pt modelId="{ACEE9E12-38C6-4D5A-8AF3-EEAAD996162B}" type="pres">
      <dgm:prSet presAssocID="{73EFD388-2EB4-4CBC-92FD-B9F337956EDC}" presName="Name10" presStyleLbl="parChTrans1D2" presStyleIdx="0" presStyleCnt="2"/>
      <dgm:spPr/>
      <dgm:t>
        <a:bodyPr/>
        <a:lstStyle/>
        <a:p>
          <a:endParaRPr lang="zh-CN" altLang="en-US"/>
        </a:p>
      </dgm:t>
    </dgm:pt>
    <dgm:pt modelId="{71DECFC3-4EB3-4871-80F4-E78B9131C510}" type="pres">
      <dgm:prSet presAssocID="{9F29FA5D-6C14-4690-9D80-8625B4F306CF}" presName="hierRoot2" presStyleCnt="0"/>
      <dgm:spPr/>
    </dgm:pt>
    <dgm:pt modelId="{D8192DD8-E888-4457-8480-5A0C7F0E72EC}" type="pres">
      <dgm:prSet presAssocID="{9F29FA5D-6C14-4690-9D80-8625B4F306CF}" presName="composite2" presStyleCnt="0"/>
      <dgm:spPr/>
    </dgm:pt>
    <dgm:pt modelId="{D24F75D7-386C-40BB-AECA-D6626BFC277C}" type="pres">
      <dgm:prSet presAssocID="{9F29FA5D-6C14-4690-9D80-8625B4F306CF}" presName="background2" presStyleLbl="node2" presStyleIdx="0" presStyleCnt="2"/>
      <dgm:spPr/>
    </dgm:pt>
    <dgm:pt modelId="{77582043-2B85-4CF6-84BF-FA90AF3DC689}" type="pres">
      <dgm:prSet presAssocID="{9F29FA5D-6C14-4690-9D80-8625B4F306CF}" presName="text2" presStyleLbl="fgAcc2" presStyleIdx="0" presStyleCnt="2" custLinFactNeighborX="-99242" custLinFactNeighborY="-52665">
        <dgm:presLayoutVars>
          <dgm:chPref val="3"/>
        </dgm:presLayoutVars>
      </dgm:prSet>
      <dgm:spPr/>
      <dgm:t>
        <a:bodyPr/>
        <a:lstStyle/>
        <a:p>
          <a:endParaRPr lang="zh-CN" altLang="en-US"/>
        </a:p>
      </dgm:t>
    </dgm:pt>
    <dgm:pt modelId="{72A88A20-F0BB-49F7-941A-01AB104020C8}" type="pres">
      <dgm:prSet presAssocID="{9F29FA5D-6C14-4690-9D80-8625B4F306CF}" presName="hierChild3" presStyleCnt="0"/>
      <dgm:spPr/>
    </dgm:pt>
    <dgm:pt modelId="{DE96B8D1-F43D-4C89-B908-403CA6F5A1D5}" type="pres">
      <dgm:prSet presAssocID="{8074CD73-C453-46E7-AABA-0B2E73E7FD36}" presName="Name17" presStyleLbl="parChTrans1D3" presStyleIdx="0" presStyleCnt="2"/>
      <dgm:spPr/>
      <dgm:t>
        <a:bodyPr/>
        <a:lstStyle/>
        <a:p>
          <a:endParaRPr lang="zh-CN" altLang="en-US"/>
        </a:p>
      </dgm:t>
    </dgm:pt>
    <dgm:pt modelId="{2386CA4E-2885-4519-9722-57C98536F917}" type="pres">
      <dgm:prSet presAssocID="{29BE3FEB-BAAA-4F0F-91F9-D7C03A413908}" presName="hierRoot3" presStyleCnt="0"/>
      <dgm:spPr/>
    </dgm:pt>
    <dgm:pt modelId="{F64F63B1-1829-46B7-8A39-ABCDE60552CA}" type="pres">
      <dgm:prSet presAssocID="{29BE3FEB-BAAA-4F0F-91F9-D7C03A413908}" presName="composite3" presStyleCnt="0"/>
      <dgm:spPr/>
    </dgm:pt>
    <dgm:pt modelId="{F204AA5D-8D60-4001-A879-F05E163E08D5}" type="pres">
      <dgm:prSet presAssocID="{29BE3FEB-BAAA-4F0F-91F9-D7C03A413908}" presName="background3" presStyleLbl="node3" presStyleIdx="0" presStyleCnt="2"/>
      <dgm:spPr/>
    </dgm:pt>
    <dgm:pt modelId="{66CF6C94-D0BD-4849-BF03-5CECCB10EE76}" type="pres">
      <dgm:prSet presAssocID="{29BE3FEB-BAAA-4F0F-91F9-D7C03A413908}" presName="text3" presStyleLbl="fgAcc3" presStyleIdx="0" presStyleCnt="2" custScaleX="218025">
        <dgm:presLayoutVars>
          <dgm:chPref val="3"/>
        </dgm:presLayoutVars>
      </dgm:prSet>
      <dgm:spPr/>
      <dgm:t>
        <a:bodyPr/>
        <a:lstStyle/>
        <a:p>
          <a:endParaRPr lang="zh-CN" altLang="en-US"/>
        </a:p>
      </dgm:t>
    </dgm:pt>
    <dgm:pt modelId="{3D92D54C-C266-4FE7-A516-D6BF60B7E816}" type="pres">
      <dgm:prSet presAssocID="{29BE3FEB-BAAA-4F0F-91F9-D7C03A413908}" presName="hierChild4" presStyleCnt="0"/>
      <dgm:spPr/>
    </dgm:pt>
    <dgm:pt modelId="{D7A6B42F-BA52-4EF6-A871-17D881458E49}" type="pres">
      <dgm:prSet presAssocID="{46D15B21-02A3-4B9B-974A-BE456122AF1D}" presName="Name10" presStyleLbl="parChTrans1D2" presStyleIdx="1" presStyleCnt="2"/>
      <dgm:spPr/>
      <dgm:t>
        <a:bodyPr/>
        <a:lstStyle/>
        <a:p>
          <a:endParaRPr lang="zh-CN" altLang="en-US"/>
        </a:p>
      </dgm:t>
    </dgm:pt>
    <dgm:pt modelId="{5C67CDBC-C0C4-42A4-AA5E-2F382B26DED6}" type="pres">
      <dgm:prSet presAssocID="{5FB43919-488C-4160-81DE-D10D73B5F650}" presName="hierRoot2" presStyleCnt="0"/>
      <dgm:spPr/>
    </dgm:pt>
    <dgm:pt modelId="{FB0DD3D2-DF9C-4E9D-B978-B8706469B0FD}" type="pres">
      <dgm:prSet presAssocID="{5FB43919-488C-4160-81DE-D10D73B5F650}" presName="composite2" presStyleCnt="0"/>
      <dgm:spPr/>
    </dgm:pt>
    <dgm:pt modelId="{116A25D0-104C-4324-AE7B-9F3D4607FD9E}" type="pres">
      <dgm:prSet presAssocID="{5FB43919-488C-4160-81DE-D10D73B5F650}" presName="background2" presStyleLbl="node2" presStyleIdx="1" presStyleCnt="2"/>
      <dgm:spPr/>
    </dgm:pt>
    <dgm:pt modelId="{1A3489E1-4348-41F6-8C28-F6A2523EC646}" type="pres">
      <dgm:prSet presAssocID="{5FB43919-488C-4160-81DE-D10D73B5F650}" presName="text2" presStyleLbl="fgAcc2" presStyleIdx="1" presStyleCnt="2" custLinFactNeighborX="75040" custLinFactNeighborY="-39781">
        <dgm:presLayoutVars>
          <dgm:chPref val="3"/>
        </dgm:presLayoutVars>
      </dgm:prSet>
      <dgm:spPr/>
      <dgm:t>
        <a:bodyPr/>
        <a:lstStyle/>
        <a:p>
          <a:endParaRPr lang="zh-CN" altLang="en-US"/>
        </a:p>
      </dgm:t>
    </dgm:pt>
    <dgm:pt modelId="{DB524B0B-9970-4502-BA56-922AEAA5A6E5}" type="pres">
      <dgm:prSet presAssocID="{5FB43919-488C-4160-81DE-D10D73B5F650}" presName="hierChild3" presStyleCnt="0"/>
      <dgm:spPr/>
    </dgm:pt>
    <dgm:pt modelId="{B7DC7846-0C4E-4031-AD63-C2E4FCADBF5B}" type="pres">
      <dgm:prSet presAssocID="{131D8265-4204-4458-9DCD-80397F96DFB3}" presName="Name17" presStyleLbl="parChTrans1D3" presStyleIdx="1" presStyleCnt="2"/>
      <dgm:spPr/>
      <dgm:t>
        <a:bodyPr/>
        <a:lstStyle/>
        <a:p>
          <a:endParaRPr lang="zh-CN" altLang="en-US"/>
        </a:p>
      </dgm:t>
    </dgm:pt>
    <dgm:pt modelId="{A7F7A297-6F6B-45CA-A18B-92675EA90710}" type="pres">
      <dgm:prSet presAssocID="{E35DCBA3-329F-4F1F-A734-3A80DD84D645}" presName="hierRoot3" presStyleCnt="0"/>
      <dgm:spPr/>
    </dgm:pt>
    <dgm:pt modelId="{60DCFA22-13D1-4CAB-9FBA-03892FC2359A}" type="pres">
      <dgm:prSet presAssocID="{E35DCBA3-329F-4F1F-A734-3A80DD84D645}" presName="composite3" presStyleCnt="0"/>
      <dgm:spPr/>
    </dgm:pt>
    <dgm:pt modelId="{E0F5B2A3-4A15-4835-813E-F7542F82E0C5}" type="pres">
      <dgm:prSet presAssocID="{E35DCBA3-329F-4F1F-A734-3A80DD84D645}" presName="background3" presStyleLbl="node3" presStyleIdx="1" presStyleCnt="2"/>
      <dgm:spPr/>
    </dgm:pt>
    <dgm:pt modelId="{BDA2F1FA-C91A-4ACD-8CC7-944071F01C52}" type="pres">
      <dgm:prSet presAssocID="{E35DCBA3-329F-4F1F-A734-3A80DD84D645}" presName="text3" presStyleLbl="fgAcc3" presStyleIdx="1" presStyleCnt="2" custScaleX="168048" custLinFactNeighborX="5074" custLinFactNeighborY="4793">
        <dgm:presLayoutVars>
          <dgm:chPref val="3"/>
        </dgm:presLayoutVars>
      </dgm:prSet>
      <dgm:spPr/>
      <dgm:t>
        <a:bodyPr/>
        <a:lstStyle/>
        <a:p>
          <a:endParaRPr lang="zh-CN" altLang="en-US"/>
        </a:p>
      </dgm:t>
    </dgm:pt>
    <dgm:pt modelId="{D5B6C77A-B3DB-4F46-AD3C-48AD21838C0D}" type="pres">
      <dgm:prSet presAssocID="{E35DCBA3-329F-4F1F-A734-3A80DD84D645}" presName="hierChild4" presStyleCnt="0"/>
      <dgm:spPr/>
    </dgm:pt>
  </dgm:ptLst>
  <dgm:cxnLst>
    <dgm:cxn modelId="{5D63D523-A09A-421E-B4AE-ECA0A7A5174E}" type="presOf" srcId="{131D8265-4204-4458-9DCD-80397F96DFB3}" destId="{B7DC7846-0C4E-4031-AD63-C2E4FCADBF5B}" srcOrd="0" destOrd="0" presId="urn:microsoft.com/office/officeart/2005/8/layout/hierarchy1"/>
    <dgm:cxn modelId="{2110BD7A-8864-4AEF-B7E9-045D9082EE96}" type="presOf" srcId="{E35DCBA3-329F-4F1F-A734-3A80DD84D645}" destId="{BDA2F1FA-C91A-4ACD-8CC7-944071F01C52}" srcOrd="0" destOrd="0" presId="urn:microsoft.com/office/officeart/2005/8/layout/hierarchy1"/>
    <dgm:cxn modelId="{D47F5AB0-E5B7-4929-B0DD-BE83B4D6F841}" srcId="{15922A44-58AC-4155-B0F1-4B5732D92DBB}" destId="{47E7B2F6-AF72-4BF2-98CE-6E544B96CFBA}" srcOrd="0" destOrd="0" parTransId="{3F150DA5-00FC-4414-9A24-6CD4C989E719}" sibTransId="{10784048-B7CA-4AA5-BEE3-F3840A446A42}"/>
    <dgm:cxn modelId="{9382FC4E-26DC-4420-833A-85BDF0826429}" srcId="{47E7B2F6-AF72-4BF2-98CE-6E544B96CFBA}" destId="{5FB43919-488C-4160-81DE-D10D73B5F650}" srcOrd="1" destOrd="0" parTransId="{46D15B21-02A3-4B9B-974A-BE456122AF1D}" sibTransId="{765961FD-F547-4B2D-91A2-67B5189519E6}"/>
    <dgm:cxn modelId="{E095A6EC-28DF-46D9-BF8C-96F58D97BC5F}" type="presOf" srcId="{5FB43919-488C-4160-81DE-D10D73B5F650}" destId="{1A3489E1-4348-41F6-8C28-F6A2523EC646}" srcOrd="0" destOrd="0" presId="urn:microsoft.com/office/officeart/2005/8/layout/hierarchy1"/>
    <dgm:cxn modelId="{7CA82798-9D5F-4D5F-AD03-EC8B880687FF}" type="presOf" srcId="{15922A44-58AC-4155-B0F1-4B5732D92DBB}" destId="{4A360DF1-1451-4434-8577-2EE6855EE09C}" srcOrd="0" destOrd="0" presId="urn:microsoft.com/office/officeart/2005/8/layout/hierarchy1"/>
    <dgm:cxn modelId="{4994CBAA-6219-4EEA-B3D3-20405466845A}" srcId="{5FB43919-488C-4160-81DE-D10D73B5F650}" destId="{E35DCBA3-329F-4F1F-A734-3A80DD84D645}" srcOrd="0" destOrd="0" parTransId="{131D8265-4204-4458-9DCD-80397F96DFB3}" sibTransId="{6C06474A-1A81-41DF-A7A9-7784E7F78E6D}"/>
    <dgm:cxn modelId="{20AF2733-50CF-465E-9656-B3474D233119}" type="presOf" srcId="{46D15B21-02A3-4B9B-974A-BE456122AF1D}" destId="{D7A6B42F-BA52-4EF6-A871-17D881458E49}" srcOrd="0" destOrd="0" presId="urn:microsoft.com/office/officeart/2005/8/layout/hierarchy1"/>
    <dgm:cxn modelId="{629F2B3D-E932-4770-AC87-BC5CED7BF366}" srcId="{9F29FA5D-6C14-4690-9D80-8625B4F306CF}" destId="{29BE3FEB-BAAA-4F0F-91F9-D7C03A413908}" srcOrd="0" destOrd="0" parTransId="{8074CD73-C453-46E7-AABA-0B2E73E7FD36}" sibTransId="{8DCB9539-B93D-4574-BD2F-DFC23FB8C7F5}"/>
    <dgm:cxn modelId="{D86E2077-D189-46CA-86E4-0D7E8FD99616}" type="presOf" srcId="{9F29FA5D-6C14-4690-9D80-8625B4F306CF}" destId="{77582043-2B85-4CF6-84BF-FA90AF3DC689}" srcOrd="0" destOrd="0" presId="urn:microsoft.com/office/officeart/2005/8/layout/hierarchy1"/>
    <dgm:cxn modelId="{94D6F02E-3C29-4CF8-BB27-B73001DD88B9}" type="presOf" srcId="{47E7B2F6-AF72-4BF2-98CE-6E544B96CFBA}" destId="{6B3A0C4C-D5F5-426C-AAFD-7C054D38C0ED}" srcOrd="0" destOrd="0" presId="urn:microsoft.com/office/officeart/2005/8/layout/hierarchy1"/>
    <dgm:cxn modelId="{C712AEA6-4A90-4EC4-9701-08E0CF5B0DC8}" type="presOf" srcId="{8074CD73-C453-46E7-AABA-0B2E73E7FD36}" destId="{DE96B8D1-F43D-4C89-B908-403CA6F5A1D5}" srcOrd="0" destOrd="0" presId="urn:microsoft.com/office/officeart/2005/8/layout/hierarchy1"/>
    <dgm:cxn modelId="{DDB3AB11-0101-4D62-B4F4-876EA4302242}" type="presOf" srcId="{73EFD388-2EB4-4CBC-92FD-B9F337956EDC}" destId="{ACEE9E12-38C6-4D5A-8AF3-EEAAD996162B}" srcOrd="0" destOrd="0" presId="urn:microsoft.com/office/officeart/2005/8/layout/hierarchy1"/>
    <dgm:cxn modelId="{8B464BCD-0E26-446F-9C76-BB550C2F06F6}" srcId="{47E7B2F6-AF72-4BF2-98CE-6E544B96CFBA}" destId="{9F29FA5D-6C14-4690-9D80-8625B4F306CF}" srcOrd="0" destOrd="0" parTransId="{73EFD388-2EB4-4CBC-92FD-B9F337956EDC}" sibTransId="{A23D0EBA-6B92-4A39-B39B-2DA15BE08AF4}"/>
    <dgm:cxn modelId="{4B05F892-68BD-434F-BEDE-8323AA53128A}" type="presOf" srcId="{29BE3FEB-BAAA-4F0F-91F9-D7C03A413908}" destId="{66CF6C94-D0BD-4849-BF03-5CECCB10EE76}" srcOrd="0" destOrd="0" presId="urn:microsoft.com/office/officeart/2005/8/layout/hierarchy1"/>
    <dgm:cxn modelId="{A73FDE77-2ECD-42F2-82D8-3C3F0637C4F7}" type="presParOf" srcId="{4A360DF1-1451-4434-8577-2EE6855EE09C}" destId="{426C9FF0-7D9C-4CD5-9C1F-76D293ED632D}" srcOrd="0" destOrd="0" presId="urn:microsoft.com/office/officeart/2005/8/layout/hierarchy1"/>
    <dgm:cxn modelId="{FEAD37DF-A861-4E08-A840-F5BDA48C0880}" type="presParOf" srcId="{426C9FF0-7D9C-4CD5-9C1F-76D293ED632D}" destId="{6129BA09-ACF5-4FF5-8A17-738A9FF8D636}" srcOrd="0" destOrd="0" presId="urn:microsoft.com/office/officeart/2005/8/layout/hierarchy1"/>
    <dgm:cxn modelId="{C80B9784-9FE9-4436-A302-8AC66837570E}" type="presParOf" srcId="{6129BA09-ACF5-4FF5-8A17-738A9FF8D636}" destId="{BACAA36B-B31A-400A-A619-83DBCEB43B15}" srcOrd="0" destOrd="0" presId="urn:microsoft.com/office/officeart/2005/8/layout/hierarchy1"/>
    <dgm:cxn modelId="{114A6DBF-40CC-43FC-8B1E-D1F274CEB7D7}" type="presParOf" srcId="{6129BA09-ACF5-4FF5-8A17-738A9FF8D636}" destId="{6B3A0C4C-D5F5-426C-AAFD-7C054D38C0ED}" srcOrd="1" destOrd="0" presId="urn:microsoft.com/office/officeart/2005/8/layout/hierarchy1"/>
    <dgm:cxn modelId="{5BB537E1-819E-400E-871F-9809459C2E55}" type="presParOf" srcId="{426C9FF0-7D9C-4CD5-9C1F-76D293ED632D}" destId="{C6015A7F-5E49-49A7-AF81-A4A8960CD5F7}" srcOrd="1" destOrd="0" presId="urn:microsoft.com/office/officeart/2005/8/layout/hierarchy1"/>
    <dgm:cxn modelId="{C39DD4D5-8039-4FC4-A212-678074ECC644}" type="presParOf" srcId="{C6015A7F-5E49-49A7-AF81-A4A8960CD5F7}" destId="{ACEE9E12-38C6-4D5A-8AF3-EEAAD996162B}" srcOrd="0" destOrd="0" presId="urn:microsoft.com/office/officeart/2005/8/layout/hierarchy1"/>
    <dgm:cxn modelId="{416C7CB1-62A2-4C83-92CE-3E91747F7FB6}" type="presParOf" srcId="{C6015A7F-5E49-49A7-AF81-A4A8960CD5F7}" destId="{71DECFC3-4EB3-4871-80F4-E78B9131C510}" srcOrd="1" destOrd="0" presId="urn:microsoft.com/office/officeart/2005/8/layout/hierarchy1"/>
    <dgm:cxn modelId="{BC7E4D88-D3E9-45F9-B69B-B7F5988F11E4}" type="presParOf" srcId="{71DECFC3-4EB3-4871-80F4-E78B9131C510}" destId="{D8192DD8-E888-4457-8480-5A0C7F0E72EC}" srcOrd="0" destOrd="0" presId="urn:microsoft.com/office/officeart/2005/8/layout/hierarchy1"/>
    <dgm:cxn modelId="{63A6069D-B825-46AC-978B-89DE2A37C3C9}" type="presParOf" srcId="{D8192DD8-E888-4457-8480-5A0C7F0E72EC}" destId="{D24F75D7-386C-40BB-AECA-D6626BFC277C}" srcOrd="0" destOrd="0" presId="urn:microsoft.com/office/officeart/2005/8/layout/hierarchy1"/>
    <dgm:cxn modelId="{249AC4DA-798A-481B-A86D-56BAB1CB3AA1}" type="presParOf" srcId="{D8192DD8-E888-4457-8480-5A0C7F0E72EC}" destId="{77582043-2B85-4CF6-84BF-FA90AF3DC689}" srcOrd="1" destOrd="0" presId="urn:microsoft.com/office/officeart/2005/8/layout/hierarchy1"/>
    <dgm:cxn modelId="{F25C24A8-B072-46E6-9ADE-DE9E4216B745}" type="presParOf" srcId="{71DECFC3-4EB3-4871-80F4-E78B9131C510}" destId="{72A88A20-F0BB-49F7-941A-01AB104020C8}" srcOrd="1" destOrd="0" presId="urn:microsoft.com/office/officeart/2005/8/layout/hierarchy1"/>
    <dgm:cxn modelId="{8749519A-D94A-4508-B9DF-0005F1633BA8}" type="presParOf" srcId="{72A88A20-F0BB-49F7-941A-01AB104020C8}" destId="{DE96B8D1-F43D-4C89-B908-403CA6F5A1D5}" srcOrd="0" destOrd="0" presId="urn:microsoft.com/office/officeart/2005/8/layout/hierarchy1"/>
    <dgm:cxn modelId="{288C6374-CB6B-479F-96A9-3BBA2489B9D5}" type="presParOf" srcId="{72A88A20-F0BB-49F7-941A-01AB104020C8}" destId="{2386CA4E-2885-4519-9722-57C98536F917}" srcOrd="1" destOrd="0" presId="urn:microsoft.com/office/officeart/2005/8/layout/hierarchy1"/>
    <dgm:cxn modelId="{C8AC6F5E-BAEE-4AD7-A8F2-C988B5A6CA75}" type="presParOf" srcId="{2386CA4E-2885-4519-9722-57C98536F917}" destId="{F64F63B1-1829-46B7-8A39-ABCDE60552CA}" srcOrd="0" destOrd="0" presId="urn:microsoft.com/office/officeart/2005/8/layout/hierarchy1"/>
    <dgm:cxn modelId="{AB658739-6956-4C0F-BF7F-A4AA50C286B9}" type="presParOf" srcId="{F64F63B1-1829-46B7-8A39-ABCDE60552CA}" destId="{F204AA5D-8D60-4001-A879-F05E163E08D5}" srcOrd="0" destOrd="0" presId="urn:microsoft.com/office/officeart/2005/8/layout/hierarchy1"/>
    <dgm:cxn modelId="{08520135-E741-4827-A89F-3F475D219DA3}" type="presParOf" srcId="{F64F63B1-1829-46B7-8A39-ABCDE60552CA}" destId="{66CF6C94-D0BD-4849-BF03-5CECCB10EE76}" srcOrd="1" destOrd="0" presId="urn:microsoft.com/office/officeart/2005/8/layout/hierarchy1"/>
    <dgm:cxn modelId="{14AE287C-1F57-46CD-B832-70D818F00666}" type="presParOf" srcId="{2386CA4E-2885-4519-9722-57C98536F917}" destId="{3D92D54C-C266-4FE7-A516-D6BF60B7E816}" srcOrd="1" destOrd="0" presId="urn:microsoft.com/office/officeart/2005/8/layout/hierarchy1"/>
    <dgm:cxn modelId="{1F83CCD3-7201-4589-9C0D-329D05F8541C}" type="presParOf" srcId="{C6015A7F-5E49-49A7-AF81-A4A8960CD5F7}" destId="{D7A6B42F-BA52-4EF6-A871-17D881458E49}" srcOrd="2" destOrd="0" presId="urn:microsoft.com/office/officeart/2005/8/layout/hierarchy1"/>
    <dgm:cxn modelId="{A8733998-C8A2-4B70-83AE-46E36313DA1B}" type="presParOf" srcId="{C6015A7F-5E49-49A7-AF81-A4A8960CD5F7}" destId="{5C67CDBC-C0C4-42A4-AA5E-2F382B26DED6}" srcOrd="3" destOrd="0" presId="urn:microsoft.com/office/officeart/2005/8/layout/hierarchy1"/>
    <dgm:cxn modelId="{49699A1F-43CE-481D-9D0D-DF4735A7410C}" type="presParOf" srcId="{5C67CDBC-C0C4-42A4-AA5E-2F382B26DED6}" destId="{FB0DD3D2-DF9C-4E9D-B978-B8706469B0FD}" srcOrd="0" destOrd="0" presId="urn:microsoft.com/office/officeart/2005/8/layout/hierarchy1"/>
    <dgm:cxn modelId="{30ADF4E8-E7F7-41A2-B20B-1616C8D19B94}" type="presParOf" srcId="{FB0DD3D2-DF9C-4E9D-B978-B8706469B0FD}" destId="{116A25D0-104C-4324-AE7B-9F3D4607FD9E}" srcOrd="0" destOrd="0" presId="urn:microsoft.com/office/officeart/2005/8/layout/hierarchy1"/>
    <dgm:cxn modelId="{5C5C57BE-8EAC-4AE7-8D31-40302F95A723}" type="presParOf" srcId="{FB0DD3D2-DF9C-4E9D-B978-B8706469B0FD}" destId="{1A3489E1-4348-41F6-8C28-F6A2523EC646}" srcOrd="1" destOrd="0" presId="urn:microsoft.com/office/officeart/2005/8/layout/hierarchy1"/>
    <dgm:cxn modelId="{B6742FFF-5866-4CEA-BF34-8144F9C9040E}" type="presParOf" srcId="{5C67CDBC-C0C4-42A4-AA5E-2F382B26DED6}" destId="{DB524B0B-9970-4502-BA56-922AEAA5A6E5}" srcOrd="1" destOrd="0" presId="urn:microsoft.com/office/officeart/2005/8/layout/hierarchy1"/>
    <dgm:cxn modelId="{73DCE3E0-4039-4801-9A77-E33FBFB96426}" type="presParOf" srcId="{DB524B0B-9970-4502-BA56-922AEAA5A6E5}" destId="{B7DC7846-0C4E-4031-AD63-C2E4FCADBF5B}" srcOrd="0" destOrd="0" presId="urn:microsoft.com/office/officeart/2005/8/layout/hierarchy1"/>
    <dgm:cxn modelId="{60C8D23E-E351-4EC1-B451-A4257773BFF2}" type="presParOf" srcId="{DB524B0B-9970-4502-BA56-922AEAA5A6E5}" destId="{A7F7A297-6F6B-45CA-A18B-92675EA90710}" srcOrd="1" destOrd="0" presId="urn:microsoft.com/office/officeart/2005/8/layout/hierarchy1"/>
    <dgm:cxn modelId="{E09AF3A2-13CC-42C2-9579-E1B43A105637}" type="presParOf" srcId="{A7F7A297-6F6B-45CA-A18B-92675EA90710}" destId="{60DCFA22-13D1-4CAB-9FBA-03892FC2359A}" srcOrd="0" destOrd="0" presId="urn:microsoft.com/office/officeart/2005/8/layout/hierarchy1"/>
    <dgm:cxn modelId="{78708654-E8B6-4263-88AB-58DF919F9961}" type="presParOf" srcId="{60DCFA22-13D1-4CAB-9FBA-03892FC2359A}" destId="{E0F5B2A3-4A15-4835-813E-F7542F82E0C5}" srcOrd="0" destOrd="0" presId="urn:microsoft.com/office/officeart/2005/8/layout/hierarchy1"/>
    <dgm:cxn modelId="{59BF3D9F-C221-4163-A872-1ACAF0186906}" type="presParOf" srcId="{60DCFA22-13D1-4CAB-9FBA-03892FC2359A}" destId="{BDA2F1FA-C91A-4ACD-8CC7-944071F01C52}" srcOrd="1" destOrd="0" presId="urn:microsoft.com/office/officeart/2005/8/layout/hierarchy1"/>
    <dgm:cxn modelId="{8C112429-1D19-4BEE-802D-DB00674677E7}" type="presParOf" srcId="{A7F7A297-6F6B-45CA-A18B-92675EA90710}" destId="{D5B6C77A-B3DB-4F46-AD3C-48AD21838C0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C6B119-AF2A-4BC9-9C56-B750C6E31B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DF88CA5B-48FF-4EDF-ADCF-8D69AD57D5C4}">
      <dgm:prSet phldrT="[文本]" custT="1"/>
      <dgm:spPr/>
      <dgm:t>
        <a:bodyPr/>
        <a:lstStyle/>
        <a:p>
          <a:r>
            <a:rPr lang="zh-CN" altLang="en-US" sz="2000" dirty="0" smtClean="0">
              <a:solidFill>
                <a:srgbClr val="3333FF"/>
              </a:solidFill>
            </a:rPr>
            <a:t>党中央</a:t>
          </a:r>
          <a:endParaRPr lang="en-US" altLang="zh-CN" sz="2000" dirty="0" smtClean="0">
            <a:solidFill>
              <a:srgbClr val="3333FF"/>
            </a:solidFill>
          </a:endParaRPr>
        </a:p>
        <a:p>
          <a:r>
            <a:rPr lang="zh-CN" altLang="en-US" sz="2000" dirty="0" smtClean="0">
              <a:solidFill>
                <a:srgbClr val="3333FF"/>
              </a:solidFill>
            </a:rPr>
            <a:t>国务院</a:t>
          </a:r>
          <a:endParaRPr lang="zh-CN" altLang="en-US" sz="2000" dirty="0">
            <a:solidFill>
              <a:srgbClr val="3333FF"/>
            </a:solidFill>
          </a:endParaRPr>
        </a:p>
      </dgm:t>
    </dgm:pt>
    <dgm:pt modelId="{50CD1CA1-8AB4-407B-9D53-72E9CE64EA63}" type="parTrans" cxnId="{7483A23F-C156-4401-B24B-EAF222E98EAE}">
      <dgm:prSet/>
      <dgm:spPr/>
      <dgm:t>
        <a:bodyPr/>
        <a:lstStyle/>
        <a:p>
          <a:endParaRPr lang="zh-CN" altLang="en-US">
            <a:solidFill>
              <a:srgbClr val="3333FF"/>
            </a:solidFill>
          </a:endParaRPr>
        </a:p>
      </dgm:t>
    </dgm:pt>
    <dgm:pt modelId="{3513540B-A46F-4806-A139-89DE4968DA30}" type="sibTrans" cxnId="{7483A23F-C156-4401-B24B-EAF222E98EAE}">
      <dgm:prSet/>
      <dgm:spPr/>
      <dgm:t>
        <a:bodyPr/>
        <a:lstStyle/>
        <a:p>
          <a:endParaRPr lang="zh-CN" altLang="en-US">
            <a:solidFill>
              <a:srgbClr val="3333FF"/>
            </a:solidFill>
          </a:endParaRPr>
        </a:p>
      </dgm:t>
    </dgm:pt>
    <dgm:pt modelId="{F590D448-6036-451A-A015-CC637B68E77A}">
      <dgm:prSet phldrT="[文本]" custT="1"/>
      <dgm:spPr/>
      <dgm:t>
        <a:bodyPr/>
        <a:lstStyle/>
        <a:p>
          <a:r>
            <a:rPr lang="zh-CN" altLang="en-US" sz="2400" b="1" i="0" dirty="0" smtClean="0">
              <a:solidFill>
                <a:srgbClr val="3333FF"/>
              </a:solidFill>
              <a:latin typeface="华文楷体" pitchFamily="2" charset="-122"/>
              <a:ea typeface="华文楷体" pitchFamily="2" charset="-122"/>
            </a:rPr>
            <a:t>改进工作作风、密切联系群众的八项规定</a:t>
          </a:r>
          <a:endParaRPr lang="zh-CN" altLang="en-US" sz="2400" b="1" dirty="0">
            <a:solidFill>
              <a:srgbClr val="3333FF"/>
            </a:solidFill>
            <a:latin typeface="华文楷体" pitchFamily="2" charset="-122"/>
            <a:ea typeface="华文楷体" pitchFamily="2" charset="-122"/>
          </a:endParaRPr>
        </a:p>
      </dgm:t>
    </dgm:pt>
    <dgm:pt modelId="{6584277A-6125-4202-A4A7-E96A367A7FC4}" type="parTrans" cxnId="{013538E9-AE89-428B-BA6C-C47C9E8BAB38}">
      <dgm:prSet/>
      <dgm:spPr/>
      <dgm:t>
        <a:bodyPr/>
        <a:lstStyle/>
        <a:p>
          <a:endParaRPr lang="zh-CN" altLang="en-US">
            <a:solidFill>
              <a:srgbClr val="3333FF"/>
            </a:solidFill>
          </a:endParaRPr>
        </a:p>
      </dgm:t>
    </dgm:pt>
    <dgm:pt modelId="{80A733AD-5986-461D-84A4-86F098EB913B}" type="sibTrans" cxnId="{013538E9-AE89-428B-BA6C-C47C9E8BAB38}">
      <dgm:prSet/>
      <dgm:spPr/>
      <dgm:t>
        <a:bodyPr/>
        <a:lstStyle/>
        <a:p>
          <a:endParaRPr lang="zh-CN" altLang="en-US">
            <a:solidFill>
              <a:srgbClr val="3333FF"/>
            </a:solidFill>
          </a:endParaRPr>
        </a:p>
      </dgm:t>
    </dgm:pt>
    <dgm:pt modelId="{F539FE0F-18B3-46A0-A669-BDD0BD168CCA}">
      <dgm:prSet phldrT="[文本]" custT="1"/>
      <dgm:spPr/>
      <dgm:t>
        <a:bodyPr/>
        <a:lstStyle/>
        <a:p>
          <a:r>
            <a:rPr lang="zh-CN" altLang="en-US" sz="2400" b="1" dirty="0" smtClean="0">
              <a:solidFill>
                <a:srgbClr val="3333FF"/>
              </a:solidFill>
              <a:latin typeface="华文楷体" pitchFamily="2" charset="-122"/>
              <a:ea typeface="华文楷体" pitchFamily="2" charset="-122"/>
            </a:rPr>
            <a:t>六条禁令</a:t>
          </a:r>
          <a:endParaRPr lang="zh-CN" altLang="en-US" sz="2400" b="1" dirty="0">
            <a:solidFill>
              <a:srgbClr val="3333FF"/>
            </a:solidFill>
            <a:latin typeface="华文楷体" pitchFamily="2" charset="-122"/>
            <a:ea typeface="华文楷体" pitchFamily="2" charset="-122"/>
          </a:endParaRPr>
        </a:p>
      </dgm:t>
    </dgm:pt>
    <dgm:pt modelId="{6D6B504F-552F-44E3-9956-7ABBEB38CBF0}" type="parTrans" cxnId="{C6A02A0F-3B58-46F2-AEE3-D822E33CA5F1}">
      <dgm:prSet custT="1"/>
      <dgm:spPr/>
      <dgm:t>
        <a:bodyPr/>
        <a:lstStyle/>
        <a:p>
          <a:endParaRPr lang="zh-CN" altLang="en-US" sz="600">
            <a:solidFill>
              <a:srgbClr val="3333FF"/>
            </a:solidFill>
          </a:endParaRPr>
        </a:p>
      </dgm:t>
    </dgm:pt>
    <dgm:pt modelId="{83CEE330-B479-4FC8-B785-736A9845F703}" type="sibTrans" cxnId="{C6A02A0F-3B58-46F2-AEE3-D822E33CA5F1}">
      <dgm:prSet/>
      <dgm:spPr/>
      <dgm:t>
        <a:bodyPr/>
        <a:lstStyle/>
        <a:p>
          <a:endParaRPr lang="zh-CN" altLang="en-US">
            <a:solidFill>
              <a:srgbClr val="3333FF"/>
            </a:solidFill>
          </a:endParaRPr>
        </a:p>
      </dgm:t>
    </dgm:pt>
    <dgm:pt modelId="{70E73663-E73C-483D-A9BE-7A2052F175EF}">
      <dgm:prSet custT="1"/>
      <dgm:spPr/>
      <dgm:t>
        <a:bodyPr/>
        <a:lstStyle/>
        <a:p>
          <a:pPr rtl="0"/>
          <a:r>
            <a:rPr lang="en-US" sz="2000" b="1" dirty="0" err="1" smtClean="0">
              <a:solidFill>
                <a:srgbClr val="3333FF"/>
              </a:solidFill>
              <a:latin typeface="华文楷体" pitchFamily="2" charset="-122"/>
              <a:ea typeface="华文楷体" pitchFamily="2" charset="-122"/>
            </a:rPr>
            <a:t>中共中央</a:t>
          </a:r>
          <a:r>
            <a:rPr lang="en-US" sz="2000" b="1" dirty="0" smtClean="0">
              <a:solidFill>
                <a:srgbClr val="3333FF"/>
              </a:solidFill>
              <a:latin typeface="华文楷体" pitchFamily="2" charset="-122"/>
              <a:ea typeface="华文楷体" pitchFamily="2" charset="-122"/>
            </a:rPr>
            <a:t> </a:t>
          </a:r>
          <a:r>
            <a:rPr lang="en-US" sz="2000" b="1" dirty="0" err="1" smtClean="0">
              <a:solidFill>
                <a:srgbClr val="3333FF"/>
              </a:solidFill>
              <a:latin typeface="华文楷体" pitchFamily="2" charset="-122"/>
              <a:ea typeface="华文楷体" pitchFamily="2" charset="-122"/>
            </a:rPr>
            <a:t>国务院《党政机关厉行节约反对浪费条例</a:t>
          </a:r>
          <a:r>
            <a:rPr lang="en-US" sz="2000" b="1" dirty="0" smtClean="0">
              <a:solidFill>
                <a:srgbClr val="3333FF"/>
              </a:solidFill>
              <a:latin typeface="华文楷体" pitchFamily="2" charset="-122"/>
              <a:ea typeface="华文楷体" pitchFamily="2" charset="-122"/>
            </a:rPr>
            <a:t>》</a:t>
          </a:r>
        </a:p>
        <a:p>
          <a:pPr rtl="0"/>
          <a:r>
            <a:rPr lang="en-US" sz="1800" b="1" dirty="0" smtClean="0">
              <a:solidFill>
                <a:srgbClr val="3333FF"/>
              </a:solidFill>
              <a:latin typeface="华文楷体" pitchFamily="2" charset="-122"/>
              <a:ea typeface="华文楷体" pitchFamily="2" charset="-122"/>
            </a:rPr>
            <a:t> （2013年11月25日）</a:t>
          </a:r>
          <a:endParaRPr lang="zh-CN" sz="2000" b="1" dirty="0">
            <a:solidFill>
              <a:srgbClr val="3333FF"/>
            </a:solidFill>
            <a:latin typeface="华文楷体" pitchFamily="2" charset="-122"/>
            <a:ea typeface="华文楷体" pitchFamily="2" charset="-122"/>
          </a:endParaRPr>
        </a:p>
      </dgm:t>
    </dgm:pt>
    <dgm:pt modelId="{4DBB27B7-3E2A-4D7E-8599-E22874528635}" type="parTrans" cxnId="{0DA78EAD-EA46-43C5-B60D-7398E6FD92CB}">
      <dgm:prSet/>
      <dgm:spPr/>
      <dgm:t>
        <a:bodyPr/>
        <a:lstStyle/>
        <a:p>
          <a:endParaRPr lang="zh-CN" altLang="en-US">
            <a:solidFill>
              <a:srgbClr val="3333FF"/>
            </a:solidFill>
          </a:endParaRPr>
        </a:p>
      </dgm:t>
    </dgm:pt>
    <dgm:pt modelId="{B3C7EBDB-C1AA-45E7-B1EE-31764E286BA9}" type="sibTrans" cxnId="{0DA78EAD-EA46-43C5-B60D-7398E6FD92CB}">
      <dgm:prSet/>
      <dgm:spPr/>
      <dgm:t>
        <a:bodyPr/>
        <a:lstStyle/>
        <a:p>
          <a:endParaRPr lang="zh-CN" altLang="en-US">
            <a:solidFill>
              <a:srgbClr val="3333FF"/>
            </a:solidFill>
          </a:endParaRPr>
        </a:p>
      </dgm:t>
    </dgm:pt>
    <dgm:pt modelId="{DD004736-CDD9-426D-818B-028115E827D8}">
      <dgm:prSet custT="1"/>
      <dgm:spPr/>
      <dgm:t>
        <a:bodyPr/>
        <a:lstStyle/>
        <a:p>
          <a:pPr rtl="0"/>
          <a:r>
            <a:rPr lang="en-US" sz="2400" b="1" dirty="0" err="1" smtClean="0">
              <a:solidFill>
                <a:srgbClr val="3333FF"/>
              </a:solidFill>
              <a:latin typeface="华文楷体" pitchFamily="2" charset="-122"/>
              <a:ea typeface="华文楷体" pitchFamily="2" charset="-122"/>
            </a:rPr>
            <a:t>中共中央办公厅、国务院办公厅</a:t>
          </a:r>
          <a:endParaRPr lang="en-US" sz="2400" b="1" dirty="0" smtClean="0">
            <a:solidFill>
              <a:srgbClr val="3333FF"/>
            </a:solidFill>
            <a:latin typeface="华文楷体" pitchFamily="2" charset="-122"/>
            <a:ea typeface="华文楷体" pitchFamily="2" charset="-122"/>
          </a:endParaRPr>
        </a:p>
        <a:p>
          <a:pPr rtl="0"/>
          <a:r>
            <a:rPr lang="en-US" sz="2400" b="1" dirty="0" smtClean="0">
              <a:solidFill>
                <a:srgbClr val="3333FF"/>
              </a:solidFill>
              <a:latin typeface="华文楷体" pitchFamily="2" charset="-122"/>
              <a:ea typeface="华文楷体" pitchFamily="2" charset="-122"/>
            </a:rPr>
            <a:t>《</a:t>
          </a:r>
          <a:r>
            <a:rPr lang="en-US" sz="2400" b="1" dirty="0" err="1" smtClean="0">
              <a:solidFill>
                <a:srgbClr val="3333FF"/>
              </a:solidFill>
              <a:latin typeface="华文楷体" pitchFamily="2" charset="-122"/>
              <a:ea typeface="华文楷体" pitchFamily="2" charset="-122"/>
            </a:rPr>
            <a:t>党政机关国内公务接待管理规定</a:t>
          </a:r>
          <a:r>
            <a:rPr lang="en-US" sz="2400" b="1" dirty="0" smtClean="0">
              <a:solidFill>
                <a:srgbClr val="3333FF"/>
              </a:solidFill>
              <a:latin typeface="华文楷体" pitchFamily="2" charset="-122"/>
              <a:ea typeface="华文楷体" pitchFamily="2" charset="-122"/>
            </a:rPr>
            <a:t>》 </a:t>
          </a:r>
        </a:p>
        <a:p>
          <a:pPr rtl="0"/>
          <a:r>
            <a:rPr lang="en-US" sz="1800" b="1" dirty="0" smtClean="0">
              <a:solidFill>
                <a:srgbClr val="3333FF"/>
              </a:solidFill>
              <a:latin typeface="华文楷体" pitchFamily="2" charset="-122"/>
              <a:ea typeface="华文楷体" pitchFamily="2" charset="-122"/>
            </a:rPr>
            <a:t>（2013年12月8日）</a:t>
          </a:r>
          <a:endParaRPr lang="zh-CN" altLang="en-US" sz="1800" b="1" dirty="0">
            <a:solidFill>
              <a:srgbClr val="3333FF"/>
            </a:solidFill>
            <a:latin typeface="华文楷体" pitchFamily="2" charset="-122"/>
            <a:ea typeface="华文楷体" pitchFamily="2" charset="-122"/>
          </a:endParaRPr>
        </a:p>
      </dgm:t>
    </dgm:pt>
    <dgm:pt modelId="{D549DBA6-8852-4D04-8061-30916A8A1792}" type="parTrans" cxnId="{48976DFE-EF65-4867-9330-89A52A9B4CA2}">
      <dgm:prSet/>
      <dgm:spPr/>
      <dgm:t>
        <a:bodyPr/>
        <a:lstStyle/>
        <a:p>
          <a:endParaRPr lang="zh-CN" altLang="en-US">
            <a:solidFill>
              <a:srgbClr val="3333FF"/>
            </a:solidFill>
          </a:endParaRPr>
        </a:p>
      </dgm:t>
    </dgm:pt>
    <dgm:pt modelId="{FB98AA04-194A-43F4-A03B-8C4EEB89B4DC}" type="sibTrans" cxnId="{48976DFE-EF65-4867-9330-89A52A9B4CA2}">
      <dgm:prSet/>
      <dgm:spPr/>
      <dgm:t>
        <a:bodyPr/>
        <a:lstStyle/>
        <a:p>
          <a:endParaRPr lang="zh-CN" altLang="en-US">
            <a:solidFill>
              <a:srgbClr val="3333FF"/>
            </a:solidFill>
          </a:endParaRPr>
        </a:p>
      </dgm:t>
    </dgm:pt>
    <dgm:pt modelId="{0C04A5DF-E45C-4CDA-A9FA-FA15A27764E0}">
      <dgm:prSet custT="1"/>
      <dgm:spPr/>
      <dgm:t>
        <a:bodyPr/>
        <a:lstStyle/>
        <a:p>
          <a:r>
            <a:rPr lang="en-US" sz="2000" b="1" dirty="0" err="1" smtClean="0">
              <a:solidFill>
                <a:srgbClr val="3333FF"/>
              </a:solidFill>
              <a:latin typeface="华文楷体" pitchFamily="2" charset="-122"/>
              <a:ea typeface="华文楷体" pitchFamily="2" charset="-122"/>
            </a:rPr>
            <a:t>中共中央办公厅</a:t>
          </a:r>
          <a:r>
            <a:rPr lang="en-US" sz="2000" b="1" dirty="0" smtClean="0">
              <a:solidFill>
                <a:srgbClr val="3333FF"/>
              </a:solidFill>
              <a:latin typeface="华文楷体" pitchFamily="2" charset="-122"/>
              <a:ea typeface="华文楷体" pitchFamily="2" charset="-122"/>
            </a:rPr>
            <a:t> </a:t>
          </a:r>
          <a:r>
            <a:rPr lang="en-US" sz="2000" b="1" dirty="0" err="1" smtClean="0">
              <a:solidFill>
                <a:srgbClr val="3333FF"/>
              </a:solidFill>
              <a:latin typeface="华文楷体" pitchFamily="2" charset="-122"/>
              <a:ea typeface="华文楷体" pitchFamily="2" charset="-122"/>
            </a:rPr>
            <a:t>国务院办公厅</a:t>
          </a:r>
          <a:endParaRPr lang="en-US" sz="2000" b="1" dirty="0" smtClean="0">
            <a:solidFill>
              <a:srgbClr val="3333FF"/>
            </a:solidFill>
            <a:latin typeface="华文楷体" pitchFamily="2" charset="-122"/>
            <a:ea typeface="华文楷体" pitchFamily="2" charset="-122"/>
          </a:endParaRPr>
        </a:p>
        <a:p>
          <a:r>
            <a:rPr lang="en-US" sz="2000" b="1" dirty="0" smtClean="0">
              <a:solidFill>
                <a:srgbClr val="3333FF"/>
              </a:solidFill>
              <a:latin typeface="华文楷体" pitchFamily="2" charset="-122"/>
              <a:ea typeface="华文楷体" pitchFamily="2" charset="-122"/>
            </a:rPr>
            <a:t>《</a:t>
          </a:r>
          <a:r>
            <a:rPr lang="en-US" sz="2000" b="1" dirty="0" err="1" smtClean="0">
              <a:solidFill>
                <a:srgbClr val="3333FF"/>
              </a:solidFill>
              <a:latin typeface="华文楷体" pitchFamily="2" charset="-122"/>
              <a:ea typeface="华文楷体" pitchFamily="2" charset="-122"/>
            </a:rPr>
            <a:t>关于党政机关停止新建楼堂馆所和清理办公用房的通知</a:t>
          </a:r>
          <a:r>
            <a:rPr lang="en-US" sz="2000" b="1" dirty="0" smtClean="0">
              <a:solidFill>
                <a:srgbClr val="3333FF"/>
              </a:solidFill>
              <a:latin typeface="华文楷体" pitchFamily="2" charset="-122"/>
              <a:ea typeface="华文楷体" pitchFamily="2" charset="-122"/>
            </a:rPr>
            <a:t>》</a:t>
          </a:r>
          <a:endParaRPr lang="zh-CN" altLang="en-US" sz="2000" b="1" dirty="0">
            <a:solidFill>
              <a:srgbClr val="3333FF"/>
            </a:solidFill>
            <a:latin typeface="华文楷体" pitchFamily="2" charset="-122"/>
            <a:ea typeface="华文楷体" pitchFamily="2" charset="-122"/>
          </a:endParaRPr>
        </a:p>
      </dgm:t>
    </dgm:pt>
    <dgm:pt modelId="{DF183549-0AF2-4FD3-AD7B-846C8B00E286}" type="parTrans" cxnId="{91BE0273-175D-42A7-B0A6-2F7682864912}">
      <dgm:prSet/>
      <dgm:spPr/>
      <dgm:t>
        <a:bodyPr/>
        <a:lstStyle/>
        <a:p>
          <a:endParaRPr lang="zh-CN" altLang="en-US">
            <a:solidFill>
              <a:srgbClr val="3333FF"/>
            </a:solidFill>
          </a:endParaRPr>
        </a:p>
      </dgm:t>
    </dgm:pt>
    <dgm:pt modelId="{A7D32FD4-743D-4A2A-BBAF-7CF6376EC8A0}" type="sibTrans" cxnId="{91BE0273-175D-42A7-B0A6-2F7682864912}">
      <dgm:prSet/>
      <dgm:spPr/>
      <dgm:t>
        <a:bodyPr/>
        <a:lstStyle/>
        <a:p>
          <a:endParaRPr lang="zh-CN" altLang="en-US">
            <a:solidFill>
              <a:srgbClr val="3333FF"/>
            </a:solidFill>
          </a:endParaRPr>
        </a:p>
      </dgm:t>
    </dgm:pt>
    <dgm:pt modelId="{3D1A52F8-CC9C-4F14-855D-AB7282E61C4D}" type="pres">
      <dgm:prSet presAssocID="{53C6B119-AF2A-4BC9-9C56-B750C6E31BD2}" presName="diagram" presStyleCnt="0">
        <dgm:presLayoutVars>
          <dgm:chPref val="1"/>
          <dgm:dir/>
          <dgm:animOne val="branch"/>
          <dgm:animLvl val="lvl"/>
          <dgm:resizeHandles val="exact"/>
        </dgm:presLayoutVars>
      </dgm:prSet>
      <dgm:spPr/>
      <dgm:t>
        <a:bodyPr/>
        <a:lstStyle/>
        <a:p>
          <a:endParaRPr lang="zh-CN" altLang="en-US"/>
        </a:p>
      </dgm:t>
    </dgm:pt>
    <dgm:pt modelId="{CEB9FCA7-35CF-412A-ABF1-FC2269332FAC}" type="pres">
      <dgm:prSet presAssocID="{DF88CA5B-48FF-4EDF-ADCF-8D69AD57D5C4}" presName="root1" presStyleCnt="0"/>
      <dgm:spPr/>
    </dgm:pt>
    <dgm:pt modelId="{81D9D94E-E5A1-40F0-9A6E-2A4B8D26FDF6}" type="pres">
      <dgm:prSet presAssocID="{DF88CA5B-48FF-4EDF-ADCF-8D69AD57D5C4}" presName="LevelOneTextNode" presStyleLbl="node0" presStyleIdx="0" presStyleCnt="1" custScaleY="168599">
        <dgm:presLayoutVars>
          <dgm:chPref val="3"/>
        </dgm:presLayoutVars>
      </dgm:prSet>
      <dgm:spPr/>
      <dgm:t>
        <a:bodyPr/>
        <a:lstStyle/>
        <a:p>
          <a:endParaRPr lang="zh-CN" altLang="en-US"/>
        </a:p>
      </dgm:t>
    </dgm:pt>
    <dgm:pt modelId="{0B8BA987-82A0-4256-8474-80544D3811EF}" type="pres">
      <dgm:prSet presAssocID="{DF88CA5B-48FF-4EDF-ADCF-8D69AD57D5C4}" presName="level2hierChild" presStyleCnt="0"/>
      <dgm:spPr/>
    </dgm:pt>
    <dgm:pt modelId="{1FDCFD8E-5B86-4EDD-9E44-C30CB4A723E0}" type="pres">
      <dgm:prSet presAssocID="{6584277A-6125-4202-A4A7-E96A367A7FC4}" presName="conn2-1" presStyleLbl="parChTrans1D2" presStyleIdx="0" presStyleCnt="5"/>
      <dgm:spPr/>
      <dgm:t>
        <a:bodyPr/>
        <a:lstStyle/>
        <a:p>
          <a:endParaRPr lang="zh-CN" altLang="en-US"/>
        </a:p>
      </dgm:t>
    </dgm:pt>
    <dgm:pt modelId="{DB6B289B-5697-4C41-A79A-CDFA37E04762}" type="pres">
      <dgm:prSet presAssocID="{6584277A-6125-4202-A4A7-E96A367A7FC4}" presName="connTx" presStyleLbl="parChTrans1D2" presStyleIdx="0" presStyleCnt="5"/>
      <dgm:spPr/>
      <dgm:t>
        <a:bodyPr/>
        <a:lstStyle/>
        <a:p>
          <a:endParaRPr lang="zh-CN" altLang="en-US"/>
        </a:p>
      </dgm:t>
    </dgm:pt>
    <dgm:pt modelId="{9E8B6839-FA29-4963-B962-5BCF179DB313}" type="pres">
      <dgm:prSet presAssocID="{F590D448-6036-451A-A015-CC637B68E77A}" presName="root2" presStyleCnt="0"/>
      <dgm:spPr/>
    </dgm:pt>
    <dgm:pt modelId="{714206FF-4860-4D9B-83CD-B03622DF4FD9}" type="pres">
      <dgm:prSet presAssocID="{F590D448-6036-451A-A015-CC637B68E77A}" presName="LevelTwoTextNode" presStyleLbl="node2" presStyleIdx="0" presStyleCnt="5" custScaleX="516722" custLinFactNeighborX="4065" custLinFactNeighborY="11012">
        <dgm:presLayoutVars>
          <dgm:chPref val="3"/>
        </dgm:presLayoutVars>
      </dgm:prSet>
      <dgm:spPr/>
      <dgm:t>
        <a:bodyPr/>
        <a:lstStyle/>
        <a:p>
          <a:endParaRPr lang="zh-CN" altLang="en-US"/>
        </a:p>
      </dgm:t>
    </dgm:pt>
    <dgm:pt modelId="{7926F3BC-47AD-49EC-8FED-6F904C234B75}" type="pres">
      <dgm:prSet presAssocID="{F590D448-6036-451A-A015-CC637B68E77A}" presName="level3hierChild" presStyleCnt="0"/>
      <dgm:spPr/>
    </dgm:pt>
    <dgm:pt modelId="{03A3F4EA-7AFD-41EE-8BD8-64581D7E2599}" type="pres">
      <dgm:prSet presAssocID="{6D6B504F-552F-44E3-9956-7ABBEB38CBF0}" presName="conn2-1" presStyleLbl="parChTrans1D2" presStyleIdx="1" presStyleCnt="5"/>
      <dgm:spPr/>
      <dgm:t>
        <a:bodyPr/>
        <a:lstStyle/>
        <a:p>
          <a:endParaRPr lang="zh-CN" altLang="en-US"/>
        </a:p>
      </dgm:t>
    </dgm:pt>
    <dgm:pt modelId="{D22F8265-3CB8-4293-8594-A4B87DC92140}" type="pres">
      <dgm:prSet presAssocID="{6D6B504F-552F-44E3-9956-7ABBEB38CBF0}" presName="connTx" presStyleLbl="parChTrans1D2" presStyleIdx="1" presStyleCnt="5"/>
      <dgm:spPr/>
      <dgm:t>
        <a:bodyPr/>
        <a:lstStyle/>
        <a:p>
          <a:endParaRPr lang="zh-CN" altLang="en-US"/>
        </a:p>
      </dgm:t>
    </dgm:pt>
    <dgm:pt modelId="{0AC7EB1A-6F11-4757-B1BB-AFF82A6B317B}" type="pres">
      <dgm:prSet presAssocID="{F539FE0F-18B3-46A0-A669-BDD0BD168CCA}" presName="root2" presStyleCnt="0"/>
      <dgm:spPr/>
    </dgm:pt>
    <dgm:pt modelId="{5BDE2B98-C4AE-4A90-BD83-69D8505B0243}" type="pres">
      <dgm:prSet presAssocID="{F539FE0F-18B3-46A0-A669-BDD0BD168CCA}" presName="LevelTwoTextNode" presStyleLbl="node2" presStyleIdx="1" presStyleCnt="5" custScaleX="522617" custScaleY="78180" custLinFactNeighborX="9733" custLinFactNeighborY="9374">
        <dgm:presLayoutVars>
          <dgm:chPref val="3"/>
        </dgm:presLayoutVars>
      </dgm:prSet>
      <dgm:spPr/>
      <dgm:t>
        <a:bodyPr/>
        <a:lstStyle/>
        <a:p>
          <a:endParaRPr lang="zh-CN" altLang="en-US"/>
        </a:p>
      </dgm:t>
    </dgm:pt>
    <dgm:pt modelId="{78D11B27-92BC-4178-BF1D-91AE2227674F}" type="pres">
      <dgm:prSet presAssocID="{F539FE0F-18B3-46A0-A669-BDD0BD168CCA}" presName="level3hierChild" presStyleCnt="0"/>
      <dgm:spPr/>
    </dgm:pt>
    <dgm:pt modelId="{D455EA0E-41C3-47BD-85E5-55432B64779A}" type="pres">
      <dgm:prSet presAssocID="{4DBB27B7-3E2A-4D7E-8599-E22874528635}" presName="conn2-1" presStyleLbl="parChTrans1D2" presStyleIdx="2" presStyleCnt="5"/>
      <dgm:spPr/>
      <dgm:t>
        <a:bodyPr/>
        <a:lstStyle/>
        <a:p>
          <a:endParaRPr lang="zh-CN" altLang="en-US"/>
        </a:p>
      </dgm:t>
    </dgm:pt>
    <dgm:pt modelId="{1311408A-35A9-4F2D-AAD0-72B13D608E1C}" type="pres">
      <dgm:prSet presAssocID="{4DBB27B7-3E2A-4D7E-8599-E22874528635}" presName="connTx" presStyleLbl="parChTrans1D2" presStyleIdx="2" presStyleCnt="5"/>
      <dgm:spPr/>
      <dgm:t>
        <a:bodyPr/>
        <a:lstStyle/>
        <a:p>
          <a:endParaRPr lang="zh-CN" altLang="en-US"/>
        </a:p>
      </dgm:t>
    </dgm:pt>
    <dgm:pt modelId="{F4122D2C-1D4A-4E02-B71E-59DFF68FBA96}" type="pres">
      <dgm:prSet presAssocID="{70E73663-E73C-483D-A9BE-7A2052F175EF}" presName="root2" presStyleCnt="0"/>
      <dgm:spPr/>
    </dgm:pt>
    <dgm:pt modelId="{C1974B25-A91A-4412-8925-457CBC47F02E}" type="pres">
      <dgm:prSet presAssocID="{70E73663-E73C-483D-A9BE-7A2052F175EF}" presName="LevelTwoTextNode" presStyleLbl="node2" presStyleIdx="2" presStyleCnt="5" custScaleX="531329" custScaleY="120597" custLinFactNeighborX="5745" custLinFactNeighborY="24718">
        <dgm:presLayoutVars>
          <dgm:chPref val="3"/>
        </dgm:presLayoutVars>
      </dgm:prSet>
      <dgm:spPr/>
      <dgm:t>
        <a:bodyPr/>
        <a:lstStyle/>
        <a:p>
          <a:endParaRPr lang="zh-CN" altLang="en-US"/>
        </a:p>
      </dgm:t>
    </dgm:pt>
    <dgm:pt modelId="{1DE307AE-B0E9-4BDA-A8CA-B56C0870203C}" type="pres">
      <dgm:prSet presAssocID="{70E73663-E73C-483D-A9BE-7A2052F175EF}" presName="level3hierChild" presStyleCnt="0"/>
      <dgm:spPr/>
    </dgm:pt>
    <dgm:pt modelId="{6E7FCE3A-F473-4DE4-9FD1-09185A0591DD}" type="pres">
      <dgm:prSet presAssocID="{D549DBA6-8852-4D04-8061-30916A8A1792}" presName="conn2-1" presStyleLbl="parChTrans1D2" presStyleIdx="3" presStyleCnt="5"/>
      <dgm:spPr/>
      <dgm:t>
        <a:bodyPr/>
        <a:lstStyle/>
        <a:p>
          <a:endParaRPr lang="zh-CN" altLang="en-US"/>
        </a:p>
      </dgm:t>
    </dgm:pt>
    <dgm:pt modelId="{030081D9-81FF-4F3F-B7F8-B780B05C3B64}" type="pres">
      <dgm:prSet presAssocID="{D549DBA6-8852-4D04-8061-30916A8A1792}" presName="connTx" presStyleLbl="parChTrans1D2" presStyleIdx="3" presStyleCnt="5"/>
      <dgm:spPr/>
      <dgm:t>
        <a:bodyPr/>
        <a:lstStyle/>
        <a:p>
          <a:endParaRPr lang="zh-CN" altLang="en-US"/>
        </a:p>
      </dgm:t>
    </dgm:pt>
    <dgm:pt modelId="{A25C5530-6DFD-4CA8-BEBE-474513E34A3C}" type="pres">
      <dgm:prSet presAssocID="{DD004736-CDD9-426D-818B-028115E827D8}" presName="root2" presStyleCnt="0"/>
      <dgm:spPr/>
    </dgm:pt>
    <dgm:pt modelId="{D136FCCD-E357-4785-B95D-C0C67317371B}" type="pres">
      <dgm:prSet presAssocID="{DD004736-CDD9-426D-818B-028115E827D8}" presName="LevelTwoTextNode" presStyleLbl="node2" presStyleIdx="3" presStyleCnt="5" custScaleX="533395" custScaleY="197078" custLinFactY="100000" custLinFactNeighborX="29848" custLinFactNeighborY="118664">
        <dgm:presLayoutVars>
          <dgm:chPref val="3"/>
        </dgm:presLayoutVars>
      </dgm:prSet>
      <dgm:spPr/>
      <dgm:t>
        <a:bodyPr/>
        <a:lstStyle/>
        <a:p>
          <a:endParaRPr lang="zh-CN" altLang="en-US"/>
        </a:p>
      </dgm:t>
    </dgm:pt>
    <dgm:pt modelId="{FF416C31-D82E-4C8E-AE5B-04F008341C10}" type="pres">
      <dgm:prSet presAssocID="{DD004736-CDD9-426D-818B-028115E827D8}" presName="level3hierChild" presStyleCnt="0"/>
      <dgm:spPr/>
    </dgm:pt>
    <dgm:pt modelId="{2FBC7873-AE4A-48AA-8197-23690A11AB99}" type="pres">
      <dgm:prSet presAssocID="{DF183549-0AF2-4FD3-AD7B-846C8B00E286}" presName="conn2-1" presStyleLbl="parChTrans1D2" presStyleIdx="4" presStyleCnt="5"/>
      <dgm:spPr/>
      <dgm:t>
        <a:bodyPr/>
        <a:lstStyle/>
        <a:p>
          <a:endParaRPr lang="zh-CN" altLang="en-US"/>
        </a:p>
      </dgm:t>
    </dgm:pt>
    <dgm:pt modelId="{71FCCD1C-23F7-405C-8864-8F7B376F1BA4}" type="pres">
      <dgm:prSet presAssocID="{DF183549-0AF2-4FD3-AD7B-846C8B00E286}" presName="connTx" presStyleLbl="parChTrans1D2" presStyleIdx="4" presStyleCnt="5"/>
      <dgm:spPr/>
      <dgm:t>
        <a:bodyPr/>
        <a:lstStyle/>
        <a:p>
          <a:endParaRPr lang="zh-CN" altLang="en-US"/>
        </a:p>
      </dgm:t>
    </dgm:pt>
    <dgm:pt modelId="{CED8F118-8E85-40E1-A08D-1B40C2341CE0}" type="pres">
      <dgm:prSet presAssocID="{0C04A5DF-E45C-4CDA-A9FA-FA15A27764E0}" presName="root2" presStyleCnt="0"/>
      <dgm:spPr/>
    </dgm:pt>
    <dgm:pt modelId="{677323A8-D49A-4ADD-B03C-123BDDF37235}" type="pres">
      <dgm:prSet presAssocID="{0C04A5DF-E45C-4CDA-A9FA-FA15A27764E0}" presName="LevelTwoTextNode" presStyleLbl="node2" presStyleIdx="4" presStyleCnt="5" custScaleX="533649" custScaleY="145981" custLinFactY="-82085" custLinFactNeighborX="4065" custLinFactNeighborY="-100000">
        <dgm:presLayoutVars>
          <dgm:chPref val="3"/>
        </dgm:presLayoutVars>
      </dgm:prSet>
      <dgm:spPr/>
      <dgm:t>
        <a:bodyPr/>
        <a:lstStyle/>
        <a:p>
          <a:endParaRPr lang="zh-CN" altLang="en-US"/>
        </a:p>
      </dgm:t>
    </dgm:pt>
    <dgm:pt modelId="{9AA9D907-8C20-4A74-BE32-5A5FC7CAB7A6}" type="pres">
      <dgm:prSet presAssocID="{0C04A5DF-E45C-4CDA-A9FA-FA15A27764E0}" presName="level3hierChild" presStyleCnt="0"/>
      <dgm:spPr/>
    </dgm:pt>
  </dgm:ptLst>
  <dgm:cxnLst>
    <dgm:cxn modelId="{E0ACB2A6-265C-4FDE-9194-5249AC381AC4}" type="presOf" srcId="{DF88CA5B-48FF-4EDF-ADCF-8D69AD57D5C4}" destId="{81D9D94E-E5A1-40F0-9A6E-2A4B8D26FDF6}" srcOrd="0" destOrd="0" presId="urn:microsoft.com/office/officeart/2005/8/layout/hierarchy2"/>
    <dgm:cxn modelId="{ABAD4341-F4C9-4B33-93DD-2495A46844A9}" type="presOf" srcId="{6D6B504F-552F-44E3-9956-7ABBEB38CBF0}" destId="{03A3F4EA-7AFD-41EE-8BD8-64581D7E2599}" srcOrd="0" destOrd="0" presId="urn:microsoft.com/office/officeart/2005/8/layout/hierarchy2"/>
    <dgm:cxn modelId="{C091E9C4-3030-4BA6-B618-2D488EE0A46E}" type="presOf" srcId="{DD004736-CDD9-426D-818B-028115E827D8}" destId="{D136FCCD-E357-4785-B95D-C0C67317371B}" srcOrd="0" destOrd="0" presId="urn:microsoft.com/office/officeart/2005/8/layout/hierarchy2"/>
    <dgm:cxn modelId="{C9DF6363-9DC1-4AA4-8492-53CECC14A3F0}" type="presOf" srcId="{0C04A5DF-E45C-4CDA-A9FA-FA15A27764E0}" destId="{677323A8-D49A-4ADD-B03C-123BDDF37235}" srcOrd="0" destOrd="0" presId="urn:microsoft.com/office/officeart/2005/8/layout/hierarchy2"/>
    <dgm:cxn modelId="{D7260559-893A-49E9-AAF1-DAA701A4EED6}" type="presOf" srcId="{D549DBA6-8852-4D04-8061-30916A8A1792}" destId="{030081D9-81FF-4F3F-B7F8-B780B05C3B64}" srcOrd="1" destOrd="0" presId="urn:microsoft.com/office/officeart/2005/8/layout/hierarchy2"/>
    <dgm:cxn modelId="{9D0F8E54-22E1-4C1D-B5A9-40C6A3CF8E98}" type="presOf" srcId="{53C6B119-AF2A-4BC9-9C56-B750C6E31BD2}" destId="{3D1A52F8-CC9C-4F14-855D-AB7282E61C4D}" srcOrd="0" destOrd="0" presId="urn:microsoft.com/office/officeart/2005/8/layout/hierarchy2"/>
    <dgm:cxn modelId="{61B238F1-787B-4355-B2DF-1B217E43AD32}" type="presOf" srcId="{4DBB27B7-3E2A-4D7E-8599-E22874528635}" destId="{1311408A-35A9-4F2D-AAD0-72B13D608E1C}" srcOrd="1" destOrd="0" presId="urn:microsoft.com/office/officeart/2005/8/layout/hierarchy2"/>
    <dgm:cxn modelId="{32545DA4-E4B0-4931-B9DA-C3AF966CA001}" type="presOf" srcId="{DF183549-0AF2-4FD3-AD7B-846C8B00E286}" destId="{71FCCD1C-23F7-405C-8864-8F7B376F1BA4}" srcOrd="1" destOrd="0" presId="urn:microsoft.com/office/officeart/2005/8/layout/hierarchy2"/>
    <dgm:cxn modelId="{3344F3AD-E214-4094-A7D3-F4002FD918CD}" type="presOf" srcId="{D549DBA6-8852-4D04-8061-30916A8A1792}" destId="{6E7FCE3A-F473-4DE4-9FD1-09185A0591DD}" srcOrd="0" destOrd="0" presId="urn:microsoft.com/office/officeart/2005/8/layout/hierarchy2"/>
    <dgm:cxn modelId="{D74F137A-8906-460D-81B0-96211B94F008}" type="presOf" srcId="{4DBB27B7-3E2A-4D7E-8599-E22874528635}" destId="{D455EA0E-41C3-47BD-85E5-55432B64779A}" srcOrd="0" destOrd="0" presId="urn:microsoft.com/office/officeart/2005/8/layout/hierarchy2"/>
    <dgm:cxn modelId="{2B7FAE43-3E6F-4787-AFCA-F17C3E22F75C}" type="presOf" srcId="{70E73663-E73C-483D-A9BE-7A2052F175EF}" destId="{C1974B25-A91A-4412-8925-457CBC47F02E}" srcOrd="0" destOrd="0" presId="urn:microsoft.com/office/officeart/2005/8/layout/hierarchy2"/>
    <dgm:cxn modelId="{C6A02A0F-3B58-46F2-AEE3-D822E33CA5F1}" srcId="{DF88CA5B-48FF-4EDF-ADCF-8D69AD57D5C4}" destId="{F539FE0F-18B3-46A0-A669-BDD0BD168CCA}" srcOrd="1" destOrd="0" parTransId="{6D6B504F-552F-44E3-9956-7ABBEB38CBF0}" sibTransId="{83CEE330-B479-4FC8-B785-736A9845F703}"/>
    <dgm:cxn modelId="{48976DFE-EF65-4867-9330-89A52A9B4CA2}" srcId="{DF88CA5B-48FF-4EDF-ADCF-8D69AD57D5C4}" destId="{DD004736-CDD9-426D-818B-028115E827D8}" srcOrd="3" destOrd="0" parTransId="{D549DBA6-8852-4D04-8061-30916A8A1792}" sibTransId="{FB98AA04-194A-43F4-A03B-8C4EEB89B4DC}"/>
    <dgm:cxn modelId="{7C1EF267-183B-49B2-AAFD-6D31D181C4E7}" type="presOf" srcId="{F539FE0F-18B3-46A0-A669-BDD0BD168CCA}" destId="{5BDE2B98-C4AE-4A90-BD83-69D8505B0243}" srcOrd="0" destOrd="0" presId="urn:microsoft.com/office/officeart/2005/8/layout/hierarchy2"/>
    <dgm:cxn modelId="{9E0F85BE-8D70-4474-BD60-DAD8E58E4864}" type="presOf" srcId="{6584277A-6125-4202-A4A7-E96A367A7FC4}" destId="{1FDCFD8E-5B86-4EDD-9E44-C30CB4A723E0}" srcOrd="0" destOrd="0" presId="urn:microsoft.com/office/officeart/2005/8/layout/hierarchy2"/>
    <dgm:cxn modelId="{91BE0273-175D-42A7-B0A6-2F7682864912}" srcId="{DF88CA5B-48FF-4EDF-ADCF-8D69AD57D5C4}" destId="{0C04A5DF-E45C-4CDA-A9FA-FA15A27764E0}" srcOrd="4" destOrd="0" parTransId="{DF183549-0AF2-4FD3-AD7B-846C8B00E286}" sibTransId="{A7D32FD4-743D-4A2A-BBAF-7CF6376EC8A0}"/>
    <dgm:cxn modelId="{6EE3C740-F672-4841-A69F-525855487C47}" type="presOf" srcId="{6584277A-6125-4202-A4A7-E96A367A7FC4}" destId="{DB6B289B-5697-4C41-A79A-CDFA37E04762}" srcOrd="1" destOrd="0" presId="urn:microsoft.com/office/officeart/2005/8/layout/hierarchy2"/>
    <dgm:cxn modelId="{A379F2A3-1FE5-4539-8582-0524ACDB8173}" type="presOf" srcId="{6D6B504F-552F-44E3-9956-7ABBEB38CBF0}" destId="{D22F8265-3CB8-4293-8594-A4B87DC92140}" srcOrd="1" destOrd="0" presId="urn:microsoft.com/office/officeart/2005/8/layout/hierarchy2"/>
    <dgm:cxn modelId="{013538E9-AE89-428B-BA6C-C47C9E8BAB38}" srcId="{DF88CA5B-48FF-4EDF-ADCF-8D69AD57D5C4}" destId="{F590D448-6036-451A-A015-CC637B68E77A}" srcOrd="0" destOrd="0" parTransId="{6584277A-6125-4202-A4A7-E96A367A7FC4}" sibTransId="{80A733AD-5986-461D-84A4-86F098EB913B}"/>
    <dgm:cxn modelId="{6F371DC5-0EF3-4904-93C6-6AB0E7E3F217}" type="presOf" srcId="{DF183549-0AF2-4FD3-AD7B-846C8B00E286}" destId="{2FBC7873-AE4A-48AA-8197-23690A11AB99}" srcOrd="0" destOrd="0" presId="urn:microsoft.com/office/officeart/2005/8/layout/hierarchy2"/>
    <dgm:cxn modelId="{7483A23F-C156-4401-B24B-EAF222E98EAE}" srcId="{53C6B119-AF2A-4BC9-9C56-B750C6E31BD2}" destId="{DF88CA5B-48FF-4EDF-ADCF-8D69AD57D5C4}" srcOrd="0" destOrd="0" parTransId="{50CD1CA1-8AB4-407B-9D53-72E9CE64EA63}" sibTransId="{3513540B-A46F-4806-A139-89DE4968DA30}"/>
    <dgm:cxn modelId="{45392D4F-E5BF-48A8-B681-8A19EE6E9B45}" type="presOf" srcId="{F590D448-6036-451A-A015-CC637B68E77A}" destId="{714206FF-4860-4D9B-83CD-B03622DF4FD9}" srcOrd="0" destOrd="0" presId="urn:microsoft.com/office/officeart/2005/8/layout/hierarchy2"/>
    <dgm:cxn modelId="{0DA78EAD-EA46-43C5-B60D-7398E6FD92CB}" srcId="{DF88CA5B-48FF-4EDF-ADCF-8D69AD57D5C4}" destId="{70E73663-E73C-483D-A9BE-7A2052F175EF}" srcOrd="2" destOrd="0" parTransId="{4DBB27B7-3E2A-4D7E-8599-E22874528635}" sibTransId="{B3C7EBDB-C1AA-45E7-B1EE-31764E286BA9}"/>
    <dgm:cxn modelId="{94B22FFF-9EE2-4E5F-9B95-0342F8F9DF80}" type="presParOf" srcId="{3D1A52F8-CC9C-4F14-855D-AB7282E61C4D}" destId="{CEB9FCA7-35CF-412A-ABF1-FC2269332FAC}" srcOrd="0" destOrd="0" presId="urn:microsoft.com/office/officeart/2005/8/layout/hierarchy2"/>
    <dgm:cxn modelId="{D409E373-B7E5-45EA-B114-A0954F3E2678}" type="presParOf" srcId="{CEB9FCA7-35CF-412A-ABF1-FC2269332FAC}" destId="{81D9D94E-E5A1-40F0-9A6E-2A4B8D26FDF6}" srcOrd="0" destOrd="0" presId="urn:microsoft.com/office/officeart/2005/8/layout/hierarchy2"/>
    <dgm:cxn modelId="{F98048AA-F8F7-4C2C-9939-EFC22DA00CAE}" type="presParOf" srcId="{CEB9FCA7-35CF-412A-ABF1-FC2269332FAC}" destId="{0B8BA987-82A0-4256-8474-80544D3811EF}" srcOrd="1" destOrd="0" presId="urn:microsoft.com/office/officeart/2005/8/layout/hierarchy2"/>
    <dgm:cxn modelId="{7DFFB97D-6718-4109-A703-C85C580FD3A8}" type="presParOf" srcId="{0B8BA987-82A0-4256-8474-80544D3811EF}" destId="{1FDCFD8E-5B86-4EDD-9E44-C30CB4A723E0}" srcOrd="0" destOrd="0" presId="urn:microsoft.com/office/officeart/2005/8/layout/hierarchy2"/>
    <dgm:cxn modelId="{4B1A23DD-E4B4-4397-BE39-B13DBBF8CAD6}" type="presParOf" srcId="{1FDCFD8E-5B86-4EDD-9E44-C30CB4A723E0}" destId="{DB6B289B-5697-4C41-A79A-CDFA37E04762}" srcOrd="0" destOrd="0" presId="urn:microsoft.com/office/officeart/2005/8/layout/hierarchy2"/>
    <dgm:cxn modelId="{9BDAAC80-F863-4EE1-9B99-BB3012121D49}" type="presParOf" srcId="{0B8BA987-82A0-4256-8474-80544D3811EF}" destId="{9E8B6839-FA29-4963-B962-5BCF179DB313}" srcOrd="1" destOrd="0" presId="urn:microsoft.com/office/officeart/2005/8/layout/hierarchy2"/>
    <dgm:cxn modelId="{871CC9DE-0CAB-4C2B-93F6-7EEDC930FE27}" type="presParOf" srcId="{9E8B6839-FA29-4963-B962-5BCF179DB313}" destId="{714206FF-4860-4D9B-83CD-B03622DF4FD9}" srcOrd="0" destOrd="0" presId="urn:microsoft.com/office/officeart/2005/8/layout/hierarchy2"/>
    <dgm:cxn modelId="{DF1C9A7A-2987-46D6-BC90-FE729ED4B95C}" type="presParOf" srcId="{9E8B6839-FA29-4963-B962-5BCF179DB313}" destId="{7926F3BC-47AD-49EC-8FED-6F904C234B75}" srcOrd="1" destOrd="0" presId="urn:microsoft.com/office/officeart/2005/8/layout/hierarchy2"/>
    <dgm:cxn modelId="{588ACC7C-B0E7-4433-BF51-C9F4955D952F}" type="presParOf" srcId="{0B8BA987-82A0-4256-8474-80544D3811EF}" destId="{03A3F4EA-7AFD-41EE-8BD8-64581D7E2599}" srcOrd="2" destOrd="0" presId="urn:microsoft.com/office/officeart/2005/8/layout/hierarchy2"/>
    <dgm:cxn modelId="{8C17BB8F-F2D8-40FE-9249-DFA720932CAF}" type="presParOf" srcId="{03A3F4EA-7AFD-41EE-8BD8-64581D7E2599}" destId="{D22F8265-3CB8-4293-8594-A4B87DC92140}" srcOrd="0" destOrd="0" presId="urn:microsoft.com/office/officeart/2005/8/layout/hierarchy2"/>
    <dgm:cxn modelId="{604EB78B-EBB8-447C-92B7-C221EDE25251}" type="presParOf" srcId="{0B8BA987-82A0-4256-8474-80544D3811EF}" destId="{0AC7EB1A-6F11-4757-B1BB-AFF82A6B317B}" srcOrd="3" destOrd="0" presId="urn:microsoft.com/office/officeart/2005/8/layout/hierarchy2"/>
    <dgm:cxn modelId="{962C2306-9D2B-4FC6-B917-87C8B6637EF4}" type="presParOf" srcId="{0AC7EB1A-6F11-4757-B1BB-AFF82A6B317B}" destId="{5BDE2B98-C4AE-4A90-BD83-69D8505B0243}" srcOrd="0" destOrd="0" presId="urn:microsoft.com/office/officeart/2005/8/layout/hierarchy2"/>
    <dgm:cxn modelId="{4181AB5F-1F3B-43F8-9701-29AE221DCCDB}" type="presParOf" srcId="{0AC7EB1A-6F11-4757-B1BB-AFF82A6B317B}" destId="{78D11B27-92BC-4178-BF1D-91AE2227674F}" srcOrd="1" destOrd="0" presId="urn:microsoft.com/office/officeart/2005/8/layout/hierarchy2"/>
    <dgm:cxn modelId="{03845ED1-A6BE-42D5-BC32-67B09EB43839}" type="presParOf" srcId="{0B8BA987-82A0-4256-8474-80544D3811EF}" destId="{D455EA0E-41C3-47BD-85E5-55432B64779A}" srcOrd="4" destOrd="0" presId="urn:microsoft.com/office/officeart/2005/8/layout/hierarchy2"/>
    <dgm:cxn modelId="{F238F189-C906-4B12-9BF9-B4CD16DD62DF}" type="presParOf" srcId="{D455EA0E-41C3-47BD-85E5-55432B64779A}" destId="{1311408A-35A9-4F2D-AAD0-72B13D608E1C}" srcOrd="0" destOrd="0" presId="urn:microsoft.com/office/officeart/2005/8/layout/hierarchy2"/>
    <dgm:cxn modelId="{4926D842-3EC2-48EA-8DE5-75B129F2375D}" type="presParOf" srcId="{0B8BA987-82A0-4256-8474-80544D3811EF}" destId="{F4122D2C-1D4A-4E02-B71E-59DFF68FBA96}" srcOrd="5" destOrd="0" presId="urn:microsoft.com/office/officeart/2005/8/layout/hierarchy2"/>
    <dgm:cxn modelId="{2A736A1B-614B-486B-928A-5115CD9891EF}" type="presParOf" srcId="{F4122D2C-1D4A-4E02-B71E-59DFF68FBA96}" destId="{C1974B25-A91A-4412-8925-457CBC47F02E}" srcOrd="0" destOrd="0" presId="urn:microsoft.com/office/officeart/2005/8/layout/hierarchy2"/>
    <dgm:cxn modelId="{F7F978E6-3C34-49AF-829E-DAF4E64DE7B0}" type="presParOf" srcId="{F4122D2C-1D4A-4E02-B71E-59DFF68FBA96}" destId="{1DE307AE-B0E9-4BDA-A8CA-B56C0870203C}" srcOrd="1" destOrd="0" presId="urn:microsoft.com/office/officeart/2005/8/layout/hierarchy2"/>
    <dgm:cxn modelId="{ADD82215-F904-4DFB-ACB5-E6ADC58447FC}" type="presParOf" srcId="{0B8BA987-82A0-4256-8474-80544D3811EF}" destId="{6E7FCE3A-F473-4DE4-9FD1-09185A0591DD}" srcOrd="6" destOrd="0" presId="urn:microsoft.com/office/officeart/2005/8/layout/hierarchy2"/>
    <dgm:cxn modelId="{C53F24F2-0FC1-4EA3-BEA2-3537427E517D}" type="presParOf" srcId="{6E7FCE3A-F473-4DE4-9FD1-09185A0591DD}" destId="{030081D9-81FF-4F3F-B7F8-B780B05C3B64}" srcOrd="0" destOrd="0" presId="urn:microsoft.com/office/officeart/2005/8/layout/hierarchy2"/>
    <dgm:cxn modelId="{60AB8D52-D130-4C4E-BAC8-1D7C359C47BF}" type="presParOf" srcId="{0B8BA987-82A0-4256-8474-80544D3811EF}" destId="{A25C5530-6DFD-4CA8-BEBE-474513E34A3C}" srcOrd="7" destOrd="0" presId="urn:microsoft.com/office/officeart/2005/8/layout/hierarchy2"/>
    <dgm:cxn modelId="{336B9FC3-5486-46F6-BE09-4207509E3BBF}" type="presParOf" srcId="{A25C5530-6DFD-4CA8-BEBE-474513E34A3C}" destId="{D136FCCD-E357-4785-B95D-C0C67317371B}" srcOrd="0" destOrd="0" presId="urn:microsoft.com/office/officeart/2005/8/layout/hierarchy2"/>
    <dgm:cxn modelId="{36A04563-D9DF-4D5E-9260-51F58F5FBC81}" type="presParOf" srcId="{A25C5530-6DFD-4CA8-BEBE-474513E34A3C}" destId="{FF416C31-D82E-4C8E-AE5B-04F008341C10}" srcOrd="1" destOrd="0" presId="urn:microsoft.com/office/officeart/2005/8/layout/hierarchy2"/>
    <dgm:cxn modelId="{2E2A2E32-8D01-4154-AEC9-4963C231B9FB}" type="presParOf" srcId="{0B8BA987-82A0-4256-8474-80544D3811EF}" destId="{2FBC7873-AE4A-48AA-8197-23690A11AB99}" srcOrd="8" destOrd="0" presId="urn:microsoft.com/office/officeart/2005/8/layout/hierarchy2"/>
    <dgm:cxn modelId="{0DA7D1B8-AB1D-43E6-A331-33E807199B72}" type="presParOf" srcId="{2FBC7873-AE4A-48AA-8197-23690A11AB99}" destId="{71FCCD1C-23F7-405C-8864-8F7B376F1BA4}" srcOrd="0" destOrd="0" presId="urn:microsoft.com/office/officeart/2005/8/layout/hierarchy2"/>
    <dgm:cxn modelId="{AD538C78-13B3-48C6-9162-8FD5D5C14E79}" type="presParOf" srcId="{0B8BA987-82A0-4256-8474-80544D3811EF}" destId="{CED8F118-8E85-40E1-A08D-1B40C2341CE0}" srcOrd="9" destOrd="0" presId="urn:microsoft.com/office/officeart/2005/8/layout/hierarchy2"/>
    <dgm:cxn modelId="{67A3AFF8-CF63-44FC-BC3D-C50CC1069464}" type="presParOf" srcId="{CED8F118-8E85-40E1-A08D-1B40C2341CE0}" destId="{677323A8-D49A-4ADD-B03C-123BDDF37235}" srcOrd="0" destOrd="0" presId="urn:microsoft.com/office/officeart/2005/8/layout/hierarchy2"/>
    <dgm:cxn modelId="{65AE0AB9-D7BA-4AB5-81A2-6F3282CC7894}" type="presParOf" srcId="{CED8F118-8E85-40E1-A08D-1B40C2341CE0}" destId="{9AA9D907-8C20-4A74-BE32-5A5FC7CAB7A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8325C-07E1-49B9-B925-CD88A233B162}">
      <dsp:nvSpPr>
        <dsp:cNvPr id="0" name=""/>
        <dsp:cNvSpPr/>
      </dsp:nvSpPr>
      <dsp:spPr>
        <a:xfrm>
          <a:off x="379" y="1634281"/>
          <a:ext cx="1530384" cy="765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单位</a:t>
          </a:r>
          <a:endParaRPr lang="zh-CN" altLang="en-US" sz="2400" kern="1200" dirty="0"/>
        </a:p>
      </dsp:txBody>
      <dsp:txXfrm>
        <a:off x="379" y="1634281"/>
        <a:ext cx="1530384" cy="765192"/>
      </dsp:txXfrm>
    </dsp:sp>
    <dsp:sp modelId="{73767C14-B0C6-45E3-AC86-59DEEB794506}">
      <dsp:nvSpPr>
        <dsp:cNvPr id="0" name=""/>
        <dsp:cNvSpPr/>
      </dsp:nvSpPr>
      <dsp:spPr>
        <a:xfrm rot="18289469">
          <a:off x="1300865" y="1559819"/>
          <a:ext cx="1071952" cy="34145"/>
        </a:xfrm>
        <a:custGeom>
          <a:avLst/>
          <a:gdLst/>
          <a:ahLst/>
          <a:cxnLst/>
          <a:rect l="0" t="0" r="0" b="0"/>
          <a:pathLst>
            <a:path>
              <a:moveTo>
                <a:pt x="0" y="17072"/>
              </a:moveTo>
              <a:lnTo>
                <a:pt x="1071952" y="17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rot="18289469">
        <a:off x="1810042" y="1550093"/>
        <a:ext cx="53597" cy="53597"/>
      </dsp:txXfrm>
    </dsp:sp>
    <dsp:sp modelId="{4C170F6F-35B1-4546-88AB-CD19656E845E}">
      <dsp:nvSpPr>
        <dsp:cNvPr id="0" name=""/>
        <dsp:cNvSpPr/>
      </dsp:nvSpPr>
      <dsp:spPr>
        <a:xfrm>
          <a:off x="2142918" y="754310"/>
          <a:ext cx="1530384" cy="765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财务</a:t>
          </a:r>
          <a:endParaRPr lang="zh-CN" altLang="en-US" sz="2400" kern="1200" dirty="0"/>
        </a:p>
      </dsp:txBody>
      <dsp:txXfrm>
        <a:off x="2142918" y="754310"/>
        <a:ext cx="1530384" cy="765192"/>
      </dsp:txXfrm>
    </dsp:sp>
    <dsp:sp modelId="{D2BD7C08-E1CB-492D-827D-616078FC0F9F}">
      <dsp:nvSpPr>
        <dsp:cNvPr id="0" name=""/>
        <dsp:cNvSpPr/>
      </dsp:nvSpPr>
      <dsp:spPr>
        <a:xfrm>
          <a:off x="1530764" y="1999805"/>
          <a:ext cx="612153" cy="34145"/>
        </a:xfrm>
        <a:custGeom>
          <a:avLst/>
          <a:gdLst/>
          <a:ahLst/>
          <a:cxnLst/>
          <a:rect l="0" t="0" r="0" b="0"/>
          <a:pathLst>
            <a:path>
              <a:moveTo>
                <a:pt x="0" y="17072"/>
              </a:moveTo>
              <a:lnTo>
                <a:pt x="612153" y="17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1821537" y="2001574"/>
        <a:ext cx="30607" cy="30607"/>
      </dsp:txXfrm>
    </dsp:sp>
    <dsp:sp modelId="{19D17DBA-C2AB-4A7A-BAE3-E5DC1D728A52}">
      <dsp:nvSpPr>
        <dsp:cNvPr id="0" name=""/>
        <dsp:cNvSpPr/>
      </dsp:nvSpPr>
      <dsp:spPr>
        <a:xfrm>
          <a:off x="2142918" y="1634281"/>
          <a:ext cx="1530384" cy="765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会计</a:t>
          </a:r>
          <a:endParaRPr lang="zh-CN" altLang="en-US" sz="2400" kern="1200" dirty="0"/>
        </a:p>
      </dsp:txBody>
      <dsp:txXfrm>
        <a:off x="2142918" y="1634281"/>
        <a:ext cx="1530384" cy="765192"/>
      </dsp:txXfrm>
    </dsp:sp>
    <dsp:sp modelId="{027B9210-5DC3-4E7B-B7F3-2B197EA9D3C7}">
      <dsp:nvSpPr>
        <dsp:cNvPr id="0" name=""/>
        <dsp:cNvSpPr/>
      </dsp:nvSpPr>
      <dsp:spPr>
        <a:xfrm rot="3310531">
          <a:off x="1300865" y="2439790"/>
          <a:ext cx="1071952" cy="34145"/>
        </a:xfrm>
        <a:custGeom>
          <a:avLst/>
          <a:gdLst/>
          <a:ahLst/>
          <a:cxnLst/>
          <a:rect l="0" t="0" r="0" b="0"/>
          <a:pathLst>
            <a:path>
              <a:moveTo>
                <a:pt x="0" y="17072"/>
              </a:moveTo>
              <a:lnTo>
                <a:pt x="1071952" y="17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rot="3310531">
        <a:off x="1810042" y="2430064"/>
        <a:ext cx="53597" cy="53597"/>
      </dsp:txXfrm>
    </dsp:sp>
    <dsp:sp modelId="{2F209EA6-BB53-4AE1-A405-CEAD90BF708A}">
      <dsp:nvSpPr>
        <dsp:cNvPr id="0" name=""/>
        <dsp:cNvSpPr/>
      </dsp:nvSpPr>
      <dsp:spPr>
        <a:xfrm>
          <a:off x="2142918" y="2514253"/>
          <a:ext cx="1530384" cy="765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审计</a:t>
          </a:r>
          <a:endParaRPr lang="zh-CN" altLang="en-US" sz="2400" kern="1200" dirty="0"/>
        </a:p>
      </dsp:txBody>
      <dsp:txXfrm>
        <a:off x="2142918" y="2514253"/>
        <a:ext cx="1530384" cy="76519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FA274-7F28-416E-B585-856F6791015C}">
      <dsp:nvSpPr>
        <dsp:cNvPr id="0" name=""/>
        <dsp:cNvSpPr/>
      </dsp:nvSpPr>
      <dsp:spPr>
        <a:xfrm>
          <a:off x="2682007" y="1079199"/>
          <a:ext cx="1856210" cy="12965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严格管理</a:t>
          </a:r>
          <a:endParaRPr lang="en-US" altLang="zh-CN" sz="2000" b="1" kern="1200" dirty="0" smtClean="0"/>
        </a:p>
        <a:p>
          <a:pPr lvl="0" algn="ctr" defTabSz="889000">
            <a:lnSpc>
              <a:spcPct val="90000"/>
            </a:lnSpc>
            <a:spcBef>
              <a:spcPct val="0"/>
            </a:spcBef>
            <a:spcAft>
              <a:spcPct val="35000"/>
            </a:spcAft>
          </a:pPr>
          <a:r>
            <a:rPr lang="zh-CN" altLang="en-US" sz="2000" b="1" kern="1200" dirty="0" smtClean="0"/>
            <a:t>实事求是</a:t>
          </a:r>
          <a:endParaRPr lang="zh-CN" altLang="en-US" sz="2000" b="1" kern="1200" dirty="0"/>
        </a:p>
      </dsp:txBody>
      <dsp:txXfrm>
        <a:off x="2682007" y="1079199"/>
        <a:ext cx="1856210" cy="1296589"/>
      </dsp:txXfrm>
    </dsp:sp>
    <dsp:sp modelId="{445D044D-B22C-4A26-ACD6-3B78C477F9C7}">
      <dsp:nvSpPr>
        <dsp:cNvPr id="0" name=""/>
        <dsp:cNvSpPr/>
      </dsp:nvSpPr>
      <dsp:spPr>
        <a:xfrm>
          <a:off x="1143007" y="1357304"/>
          <a:ext cx="1087146" cy="977271"/>
        </a:xfrm>
        <a:prstGeom prst="roundRect">
          <a:avLst>
            <a:gd name="adj" fmla="val 10000"/>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ctr" defTabSz="1066800">
            <a:lnSpc>
              <a:spcPct val="90000"/>
            </a:lnSpc>
            <a:spcBef>
              <a:spcPct val="0"/>
            </a:spcBef>
            <a:spcAft>
              <a:spcPct val="15000"/>
            </a:spcAft>
            <a:buChar char="••"/>
          </a:pPr>
          <a:r>
            <a:rPr lang="zh-CN" altLang="en-US" sz="2400" b="1" kern="1200" dirty="0" smtClean="0">
              <a:solidFill>
                <a:schemeClr val="bg1"/>
              </a:solidFill>
            </a:rPr>
            <a:t>管理监督</a:t>
          </a:r>
          <a:endParaRPr lang="zh-CN" altLang="en-US" sz="2400" b="1" kern="1200" dirty="0">
            <a:solidFill>
              <a:schemeClr val="bg1"/>
            </a:solidFill>
          </a:endParaRPr>
        </a:p>
      </dsp:txBody>
      <dsp:txXfrm>
        <a:off x="1143007" y="1357304"/>
        <a:ext cx="1087146" cy="977271"/>
      </dsp:txXfrm>
    </dsp:sp>
    <dsp:sp modelId="{CA157DFB-B882-4DE4-B49F-32C15233D043}">
      <dsp:nvSpPr>
        <dsp:cNvPr id="0" name=""/>
        <dsp:cNvSpPr/>
      </dsp:nvSpPr>
      <dsp:spPr>
        <a:xfrm>
          <a:off x="1612242" y="571487"/>
          <a:ext cx="1718325" cy="10779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完善</a:t>
          </a:r>
          <a:endParaRPr lang="en-US" altLang="zh-CN" sz="2000" b="1" kern="1200" dirty="0" smtClean="0"/>
        </a:p>
        <a:p>
          <a:pPr lvl="0" algn="ctr" defTabSz="889000">
            <a:lnSpc>
              <a:spcPct val="90000"/>
            </a:lnSpc>
            <a:spcBef>
              <a:spcPct val="0"/>
            </a:spcBef>
            <a:spcAft>
              <a:spcPct val="35000"/>
            </a:spcAft>
          </a:pPr>
          <a:r>
            <a:rPr lang="zh-CN" altLang="en-US" sz="2000" b="1" kern="1200" dirty="0" smtClean="0"/>
            <a:t>标准</a:t>
          </a:r>
          <a:endParaRPr lang="zh-CN" altLang="en-US" sz="2000" b="1" kern="1200" dirty="0"/>
        </a:p>
      </dsp:txBody>
      <dsp:txXfrm>
        <a:off x="1612242" y="571487"/>
        <a:ext cx="1718325" cy="1077904"/>
      </dsp:txXfrm>
    </dsp:sp>
    <dsp:sp modelId="{F618F8B9-7E00-4F31-A9BE-E4CFD2F96392}">
      <dsp:nvSpPr>
        <dsp:cNvPr id="0" name=""/>
        <dsp:cNvSpPr/>
      </dsp:nvSpPr>
      <dsp:spPr>
        <a:xfrm rot="20700000">
          <a:off x="2861102" y="-83027"/>
          <a:ext cx="1539022" cy="133433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t>总量</a:t>
          </a:r>
          <a:endParaRPr lang="en-US" altLang="zh-CN" sz="2000" b="1" kern="1200" dirty="0" smtClean="0"/>
        </a:p>
        <a:p>
          <a:pPr lvl="0" algn="ctr" defTabSz="889000">
            <a:lnSpc>
              <a:spcPct val="90000"/>
            </a:lnSpc>
            <a:spcBef>
              <a:spcPct val="0"/>
            </a:spcBef>
            <a:spcAft>
              <a:spcPct val="35000"/>
            </a:spcAft>
          </a:pPr>
          <a:r>
            <a:rPr lang="zh-CN" altLang="en-US" sz="2000" b="1" kern="1200" dirty="0" smtClean="0"/>
            <a:t>控制</a:t>
          </a:r>
          <a:endParaRPr lang="zh-CN" altLang="en-US" sz="2000" b="1" kern="1200" dirty="0"/>
        </a:p>
      </dsp:txBody>
      <dsp:txXfrm>
        <a:off x="3210795" y="197489"/>
        <a:ext cx="839635" cy="773296"/>
      </dsp:txXfrm>
    </dsp:sp>
    <dsp:sp modelId="{B6622A21-BD22-4239-8E74-55A351B30D2C}">
      <dsp:nvSpPr>
        <dsp:cNvPr id="0" name=""/>
        <dsp:cNvSpPr/>
      </dsp:nvSpPr>
      <dsp:spPr>
        <a:xfrm>
          <a:off x="2843238" y="894042"/>
          <a:ext cx="1659634" cy="1659634"/>
        </a:xfrm>
        <a:prstGeom prst="circularArrow">
          <a:avLst>
            <a:gd name="adj1" fmla="val 4688"/>
            <a:gd name="adj2" fmla="val 299029"/>
            <a:gd name="adj3" fmla="val 2446144"/>
            <a:gd name="adj4" fmla="val 1602133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4A0A1B-36A6-43D5-9BF5-4CA10EA216AF}">
      <dsp:nvSpPr>
        <dsp:cNvPr id="0" name=""/>
        <dsp:cNvSpPr/>
      </dsp:nvSpPr>
      <dsp:spPr>
        <a:xfrm>
          <a:off x="1785949" y="571971"/>
          <a:ext cx="1714808" cy="120582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8B81D-1C2C-4DF0-90D8-919F40A46DAB}">
      <dsp:nvSpPr>
        <dsp:cNvPr id="0" name=""/>
        <dsp:cNvSpPr/>
      </dsp:nvSpPr>
      <dsp:spPr>
        <a:xfrm>
          <a:off x="2521887" y="-72314"/>
          <a:ext cx="1300125" cy="13001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3C4FC-39DC-40FD-ACCF-8E2502BF4325}">
      <dsp:nvSpPr>
        <dsp:cNvPr id="0" name=""/>
        <dsp:cNvSpPr/>
      </dsp:nvSpPr>
      <dsp:spPr>
        <a:xfrm>
          <a:off x="8169" y="1455058"/>
          <a:ext cx="1550326" cy="775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b="1" kern="1200" dirty="0" smtClean="0">
              <a:latin typeface="华文楷体" pitchFamily="2" charset="-122"/>
              <a:ea typeface="华文楷体" pitchFamily="2" charset="-122"/>
            </a:rPr>
            <a:t>总量控制</a:t>
          </a:r>
          <a:endParaRPr lang="zh-CN" altLang="en-US" sz="2000" b="1" kern="1200" dirty="0">
            <a:latin typeface="华文楷体" pitchFamily="2" charset="-122"/>
            <a:ea typeface="华文楷体" pitchFamily="2" charset="-122"/>
          </a:endParaRPr>
        </a:p>
      </dsp:txBody>
      <dsp:txXfrm>
        <a:off x="8169" y="1455058"/>
        <a:ext cx="1550326" cy="775163"/>
      </dsp:txXfrm>
    </dsp:sp>
    <dsp:sp modelId="{17DF6219-E9F9-44EC-BEED-443601324F10}">
      <dsp:nvSpPr>
        <dsp:cNvPr id="0" name=""/>
        <dsp:cNvSpPr/>
      </dsp:nvSpPr>
      <dsp:spPr>
        <a:xfrm>
          <a:off x="1558495" y="1822663"/>
          <a:ext cx="620130" cy="39951"/>
        </a:xfrm>
        <a:custGeom>
          <a:avLst/>
          <a:gdLst/>
          <a:ahLst/>
          <a:cxnLst/>
          <a:rect l="0" t="0" r="0" b="0"/>
          <a:pathLst>
            <a:path>
              <a:moveTo>
                <a:pt x="0" y="19975"/>
              </a:moveTo>
              <a:lnTo>
                <a:pt x="620130" y="19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53057" y="1827136"/>
        <a:ext cx="31006" cy="31006"/>
      </dsp:txXfrm>
    </dsp:sp>
    <dsp:sp modelId="{DAFAC41F-0207-46B7-BE4E-0C47B27F7C44}">
      <dsp:nvSpPr>
        <dsp:cNvPr id="0" name=""/>
        <dsp:cNvSpPr/>
      </dsp:nvSpPr>
      <dsp:spPr>
        <a:xfrm>
          <a:off x="2178626" y="1455058"/>
          <a:ext cx="1550326" cy="77516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严控预算</a:t>
          </a:r>
          <a:endParaRPr lang="zh-CN" altLang="en-US" sz="2000" b="1" kern="1200" dirty="0">
            <a:latin typeface="华文楷体" pitchFamily="2" charset="-122"/>
            <a:ea typeface="华文楷体" pitchFamily="2" charset="-122"/>
          </a:endParaRPr>
        </a:p>
      </dsp:txBody>
      <dsp:txXfrm>
        <a:off x="2178626" y="1455058"/>
        <a:ext cx="1550326" cy="775163"/>
      </dsp:txXfrm>
    </dsp:sp>
    <dsp:sp modelId="{011EB895-3B50-4DB8-B250-60339435E1ED}">
      <dsp:nvSpPr>
        <dsp:cNvPr id="0" name=""/>
        <dsp:cNvSpPr/>
      </dsp:nvSpPr>
      <dsp:spPr>
        <a:xfrm rot="18477239">
          <a:off x="3534869" y="1425140"/>
          <a:ext cx="1008295" cy="39951"/>
        </a:xfrm>
        <a:custGeom>
          <a:avLst/>
          <a:gdLst/>
          <a:ahLst/>
          <a:cxnLst/>
          <a:rect l="0" t="0" r="0" b="0"/>
          <a:pathLst>
            <a:path>
              <a:moveTo>
                <a:pt x="0" y="19975"/>
              </a:moveTo>
              <a:lnTo>
                <a:pt x="1008295" y="19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477239">
        <a:off x="4013810" y="1419909"/>
        <a:ext cx="50414" cy="50414"/>
      </dsp:txXfrm>
    </dsp:sp>
    <dsp:sp modelId="{AD76B456-5BF5-486D-8E09-D607AEB83E9F}">
      <dsp:nvSpPr>
        <dsp:cNvPr id="0" name=""/>
        <dsp:cNvSpPr/>
      </dsp:nvSpPr>
      <dsp:spPr>
        <a:xfrm>
          <a:off x="4349082" y="660012"/>
          <a:ext cx="1550326" cy="775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严控总量</a:t>
          </a:r>
          <a:endParaRPr lang="zh-CN" altLang="en-US" sz="2000" b="1" kern="1200" dirty="0">
            <a:latin typeface="华文楷体" pitchFamily="2" charset="-122"/>
            <a:ea typeface="华文楷体" pitchFamily="2" charset="-122"/>
          </a:endParaRPr>
        </a:p>
      </dsp:txBody>
      <dsp:txXfrm>
        <a:off x="4349082" y="660012"/>
        <a:ext cx="1550326" cy="775163"/>
      </dsp:txXfrm>
    </dsp:sp>
    <dsp:sp modelId="{88602076-BBB0-4E2F-8C65-17129096FEC5}">
      <dsp:nvSpPr>
        <dsp:cNvPr id="0" name=""/>
        <dsp:cNvSpPr/>
      </dsp:nvSpPr>
      <dsp:spPr>
        <a:xfrm rot="19457599">
          <a:off x="5827627" y="804758"/>
          <a:ext cx="763692" cy="39951"/>
        </a:xfrm>
        <a:custGeom>
          <a:avLst/>
          <a:gdLst/>
          <a:ahLst/>
          <a:cxnLst/>
          <a:rect l="0" t="0" r="0" b="0"/>
          <a:pathLst>
            <a:path>
              <a:moveTo>
                <a:pt x="0" y="19975"/>
              </a:moveTo>
              <a:lnTo>
                <a:pt x="763692" y="19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457599">
        <a:off x="6190381" y="805641"/>
        <a:ext cx="38184" cy="38184"/>
      </dsp:txXfrm>
    </dsp:sp>
    <dsp:sp modelId="{344D725F-6028-429F-AE9A-10113FBB847A}">
      <dsp:nvSpPr>
        <dsp:cNvPr id="0" name=""/>
        <dsp:cNvSpPr/>
      </dsp:nvSpPr>
      <dsp:spPr>
        <a:xfrm>
          <a:off x="6519539" y="214293"/>
          <a:ext cx="1836066" cy="775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FF00"/>
              </a:solidFill>
              <a:latin typeface="华文楷体" pitchFamily="2" charset="-122"/>
              <a:ea typeface="华文楷体" pitchFamily="2" charset="-122"/>
            </a:rPr>
            <a:t>计划报批</a:t>
          </a:r>
          <a:endParaRPr lang="zh-CN" altLang="en-US" sz="2000" b="1" kern="1200" dirty="0">
            <a:solidFill>
              <a:srgbClr val="FFFF00"/>
            </a:solidFill>
            <a:latin typeface="华文楷体" pitchFamily="2" charset="-122"/>
            <a:ea typeface="华文楷体" pitchFamily="2" charset="-122"/>
          </a:endParaRPr>
        </a:p>
      </dsp:txBody>
      <dsp:txXfrm>
        <a:off x="6519539" y="214293"/>
        <a:ext cx="1836066" cy="775163"/>
      </dsp:txXfrm>
    </dsp:sp>
    <dsp:sp modelId="{1A031A44-935E-49CA-A3C9-58350789D10D}">
      <dsp:nvSpPr>
        <dsp:cNvPr id="0" name=""/>
        <dsp:cNvSpPr/>
      </dsp:nvSpPr>
      <dsp:spPr>
        <a:xfrm rot="2142401">
          <a:off x="5827627" y="1250477"/>
          <a:ext cx="763692" cy="39951"/>
        </a:xfrm>
        <a:custGeom>
          <a:avLst/>
          <a:gdLst/>
          <a:ahLst/>
          <a:cxnLst/>
          <a:rect l="0" t="0" r="0" b="0"/>
          <a:pathLst>
            <a:path>
              <a:moveTo>
                <a:pt x="0" y="19975"/>
              </a:moveTo>
              <a:lnTo>
                <a:pt x="763692" y="19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42401">
        <a:off x="6190381" y="1251360"/>
        <a:ext cx="38184" cy="38184"/>
      </dsp:txXfrm>
    </dsp:sp>
    <dsp:sp modelId="{037E1E8F-2EC1-4B7D-83E5-F30EC1B57CB8}">
      <dsp:nvSpPr>
        <dsp:cNvPr id="0" name=""/>
        <dsp:cNvSpPr/>
      </dsp:nvSpPr>
      <dsp:spPr>
        <a:xfrm>
          <a:off x="6519539" y="1105730"/>
          <a:ext cx="1975952" cy="775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FF00"/>
              </a:solidFill>
              <a:latin typeface="华文楷体" pitchFamily="2" charset="-122"/>
              <a:ea typeface="华文楷体" pitchFamily="2" charset="-122"/>
            </a:rPr>
            <a:t>人数、国家数、天数</a:t>
          </a:r>
          <a:endParaRPr lang="zh-CN" altLang="en-US" sz="2000" b="1" kern="1200" dirty="0">
            <a:solidFill>
              <a:srgbClr val="FFFF00"/>
            </a:solidFill>
            <a:latin typeface="华文楷体" pitchFamily="2" charset="-122"/>
            <a:ea typeface="华文楷体" pitchFamily="2" charset="-122"/>
          </a:endParaRPr>
        </a:p>
      </dsp:txBody>
      <dsp:txXfrm>
        <a:off x="6519539" y="1105730"/>
        <a:ext cx="1975952" cy="775163"/>
      </dsp:txXfrm>
    </dsp:sp>
    <dsp:sp modelId="{6E0CBEBA-931F-4219-9925-3027D84AD644}">
      <dsp:nvSpPr>
        <dsp:cNvPr id="0" name=""/>
        <dsp:cNvSpPr/>
      </dsp:nvSpPr>
      <dsp:spPr>
        <a:xfrm rot="3122761">
          <a:off x="3534869" y="2220186"/>
          <a:ext cx="1008295" cy="39951"/>
        </a:xfrm>
        <a:custGeom>
          <a:avLst/>
          <a:gdLst/>
          <a:ahLst/>
          <a:cxnLst/>
          <a:rect l="0" t="0" r="0" b="0"/>
          <a:pathLst>
            <a:path>
              <a:moveTo>
                <a:pt x="0" y="19975"/>
              </a:moveTo>
              <a:lnTo>
                <a:pt x="1008295" y="19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122761">
        <a:off x="4013810" y="2214955"/>
        <a:ext cx="50414" cy="50414"/>
      </dsp:txXfrm>
    </dsp:sp>
    <dsp:sp modelId="{086151B7-ACF7-48F8-B310-786CB83898F2}">
      <dsp:nvSpPr>
        <dsp:cNvPr id="0" name=""/>
        <dsp:cNvSpPr/>
      </dsp:nvSpPr>
      <dsp:spPr>
        <a:xfrm>
          <a:off x="4349082" y="2250103"/>
          <a:ext cx="1550326" cy="775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严控经费</a:t>
          </a:r>
          <a:endParaRPr lang="zh-CN" altLang="en-US" sz="2000" b="1" kern="1200" dirty="0">
            <a:latin typeface="华文楷体" pitchFamily="2" charset="-122"/>
            <a:ea typeface="华文楷体" pitchFamily="2" charset="-122"/>
          </a:endParaRPr>
        </a:p>
      </dsp:txBody>
      <dsp:txXfrm>
        <a:off x="4349082" y="2250103"/>
        <a:ext cx="1550326" cy="775163"/>
      </dsp:txXfrm>
    </dsp:sp>
    <dsp:sp modelId="{7BD92130-7CC6-4A25-B7E1-AAABEF4F391C}">
      <dsp:nvSpPr>
        <dsp:cNvPr id="0" name=""/>
        <dsp:cNvSpPr/>
      </dsp:nvSpPr>
      <dsp:spPr>
        <a:xfrm>
          <a:off x="5899408" y="2617709"/>
          <a:ext cx="620130" cy="39951"/>
        </a:xfrm>
        <a:custGeom>
          <a:avLst/>
          <a:gdLst/>
          <a:ahLst/>
          <a:cxnLst/>
          <a:rect l="0" t="0" r="0" b="0"/>
          <a:pathLst>
            <a:path>
              <a:moveTo>
                <a:pt x="0" y="19975"/>
              </a:moveTo>
              <a:lnTo>
                <a:pt x="620130" y="19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193970" y="2622182"/>
        <a:ext cx="31006" cy="31006"/>
      </dsp:txXfrm>
    </dsp:sp>
    <dsp:sp modelId="{E88DF259-C9C1-4356-8D80-804FFEE31D2B}">
      <dsp:nvSpPr>
        <dsp:cNvPr id="0" name=""/>
        <dsp:cNvSpPr/>
      </dsp:nvSpPr>
      <dsp:spPr>
        <a:xfrm>
          <a:off x="6519539" y="1997168"/>
          <a:ext cx="2187727" cy="1281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b="1" kern="1200" dirty="0" smtClean="0">
              <a:solidFill>
                <a:srgbClr val="FFFF00"/>
              </a:solidFill>
              <a:latin typeface="华文楷体" pitchFamily="2" charset="-122"/>
              <a:ea typeface="华文楷体" pitchFamily="2" charset="-122"/>
            </a:rPr>
            <a:t>强化</a:t>
          </a:r>
          <a:r>
            <a:rPr lang="zh-CN" altLang="en-US" sz="2000" b="1" kern="1200" dirty="0" smtClean="0">
              <a:solidFill>
                <a:srgbClr val="3333FF"/>
              </a:solidFill>
              <a:latin typeface="华文楷体" pitchFamily="2" charset="-122"/>
              <a:ea typeface="华文楷体" pitchFamily="2" charset="-122"/>
            </a:rPr>
            <a:t>预算约束</a:t>
          </a:r>
          <a:r>
            <a:rPr lang="zh-CN" altLang="en-US" sz="2000" b="1" kern="1200" dirty="0" smtClean="0">
              <a:solidFill>
                <a:srgbClr val="FFFF00"/>
              </a:solidFill>
              <a:latin typeface="华文楷体" pitchFamily="2" charset="-122"/>
              <a:ea typeface="华文楷体" pitchFamily="2" charset="-122"/>
            </a:rPr>
            <a:t>，不突破出国费预算规模“天花板”</a:t>
          </a:r>
          <a:endParaRPr lang="zh-CN" altLang="en-US" sz="2000" b="1" kern="1200" dirty="0">
            <a:solidFill>
              <a:srgbClr val="FFFF00"/>
            </a:solidFill>
            <a:latin typeface="华文楷体" pitchFamily="2" charset="-122"/>
            <a:ea typeface="华文楷体" pitchFamily="2" charset="-122"/>
          </a:endParaRPr>
        </a:p>
      </dsp:txBody>
      <dsp:txXfrm>
        <a:off x="6519539" y="1997168"/>
        <a:ext cx="2187727" cy="12810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593CBB-D60B-4F5E-9014-620E49AF14F7}">
      <dsp:nvSpPr>
        <dsp:cNvPr id="0" name=""/>
        <dsp:cNvSpPr/>
      </dsp:nvSpPr>
      <dsp:spPr>
        <a:xfrm>
          <a:off x="1818380" y="-327487"/>
          <a:ext cx="4660086" cy="4310146"/>
        </a:xfrm>
        <a:prstGeom prst="circularArrow">
          <a:avLst>
            <a:gd name="adj1" fmla="val 5544"/>
            <a:gd name="adj2" fmla="val 330680"/>
            <a:gd name="adj3" fmla="val 14016432"/>
            <a:gd name="adj4" fmla="val 1724126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4CA88D-93C5-4DB4-8132-FA8F601E6127}">
      <dsp:nvSpPr>
        <dsp:cNvPr id="0" name=""/>
        <dsp:cNvSpPr/>
      </dsp:nvSpPr>
      <dsp:spPr>
        <a:xfrm>
          <a:off x="3219969" y="-100166"/>
          <a:ext cx="1805187" cy="73295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提出申请</a:t>
          </a:r>
          <a:endParaRPr lang="en-US" altLang="zh-CN" sz="1800" b="1" kern="1200" dirty="0" smtClean="0"/>
        </a:p>
        <a:p>
          <a:pPr lvl="0" algn="ctr" defTabSz="800100">
            <a:lnSpc>
              <a:spcPct val="90000"/>
            </a:lnSpc>
            <a:spcBef>
              <a:spcPct val="0"/>
            </a:spcBef>
            <a:spcAft>
              <a:spcPct val="35000"/>
            </a:spcAft>
          </a:pPr>
          <a:r>
            <a:rPr lang="en-US" altLang="zh-CN" sz="1600" b="1" kern="1200" dirty="0" smtClean="0"/>
            <a:t>【</a:t>
          </a:r>
          <a:r>
            <a:rPr lang="zh-CN" altLang="en-US" sz="1600" b="1" kern="1200" dirty="0" smtClean="0"/>
            <a:t>经费预算</a:t>
          </a:r>
          <a:r>
            <a:rPr lang="en-US" altLang="zh-CN" sz="1600" b="1" kern="1200" dirty="0" smtClean="0"/>
            <a:t>】</a:t>
          </a:r>
          <a:endParaRPr lang="zh-CN" altLang="en-US" sz="1600" b="1" kern="1200" dirty="0"/>
        </a:p>
      </dsp:txBody>
      <dsp:txXfrm>
        <a:off x="3219969" y="-100166"/>
        <a:ext cx="1805187" cy="732952"/>
      </dsp:txXfrm>
    </dsp:sp>
    <dsp:sp modelId="{AAD034B9-DF75-4B7C-847A-6158E55B0CA9}">
      <dsp:nvSpPr>
        <dsp:cNvPr id="0" name=""/>
        <dsp:cNvSpPr/>
      </dsp:nvSpPr>
      <dsp:spPr>
        <a:xfrm>
          <a:off x="5053187" y="349450"/>
          <a:ext cx="2743936" cy="66916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立项批准</a:t>
          </a:r>
          <a:endParaRPr lang="en-US" altLang="zh-CN" sz="1800" b="1" kern="1200" dirty="0" smtClean="0"/>
        </a:p>
        <a:p>
          <a:pPr lvl="0" algn="ctr" defTabSz="800100">
            <a:lnSpc>
              <a:spcPct val="90000"/>
            </a:lnSpc>
            <a:spcBef>
              <a:spcPct val="0"/>
            </a:spcBef>
            <a:spcAft>
              <a:spcPct val="35000"/>
            </a:spcAft>
          </a:pPr>
          <a:r>
            <a:rPr lang="en-US" altLang="zh-CN" sz="1200" b="1" kern="1200" dirty="0" smtClean="0"/>
            <a:t>【</a:t>
          </a:r>
          <a:r>
            <a:rPr lang="zh-CN" altLang="en-US" sz="1200" b="1" kern="1200" dirty="0" smtClean="0"/>
            <a:t>签订</a:t>
          </a:r>
          <a:r>
            <a:rPr lang="zh-CN" altLang="en-US" sz="1200" b="1" kern="1200" dirty="0" smtClean="0">
              <a:solidFill>
                <a:schemeClr val="bg1"/>
              </a:solidFill>
            </a:rPr>
            <a:t>合同、</a:t>
          </a:r>
          <a:r>
            <a:rPr lang="zh-CN" altLang="en-US" sz="1200" b="1" kern="1200" dirty="0" smtClean="0"/>
            <a:t>下达预算拨入经费</a:t>
          </a:r>
          <a:r>
            <a:rPr lang="en-US" altLang="zh-CN" sz="1200" b="1" kern="1200" dirty="0" smtClean="0"/>
            <a:t>】</a:t>
          </a:r>
          <a:endParaRPr lang="zh-CN" altLang="en-US" sz="1200" b="1" kern="1200" dirty="0"/>
        </a:p>
      </dsp:txBody>
      <dsp:txXfrm>
        <a:off x="5053187" y="349450"/>
        <a:ext cx="2743936" cy="669168"/>
      </dsp:txXfrm>
    </dsp:sp>
    <dsp:sp modelId="{1F5D3C6C-1DA7-4412-A478-CD08C1BB4D46}">
      <dsp:nvSpPr>
        <dsp:cNvPr id="0" name=""/>
        <dsp:cNvSpPr/>
      </dsp:nvSpPr>
      <dsp:spPr>
        <a:xfrm>
          <a:off x="5253928" y="1224556"/>
          <a:ext cx="2970545" cy="700436"/>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0000CC"/>
              </a:solidFill>
            </a:rPr>
            <a:t>项目实施</a:t>
          </a:r>
          <a:endParaRPr lang="en-US" altLang="zh-CN" sz="1800" b="1" kern="1200" dirty="0" smtClean="0">
            <a:solidFill>
              <a:srgbClr val="0000CC"/>
            </a:solidFill>
          </a:endParaRPr>
        </a:p>
        <a:p>
          <a:pPr lvl="0" algn="ctr" defTabSz="800100">
            <a:lnSpc>
              <a:spcPct val="90000"/>
            </a:lnSpc>
            <a:spcBef>
              <a:spcPct val="0"/>
            </a:spcBef>
            <a:spcAft>
              <a:spcPct val="35000"/>
            </a:spcAft>
          </a:pPr>
          <a:r>
            <a:rPr lang="en-US" altLang="zh-CN" sz="1400" b="1" kern="1200" dirty="0" smtClean="0">
              <a:solidFill>
                <a:srgbClr val="0000CC"/>
              </a:solidFill>
            </a:rPr>
            <a:t>【</a:t>
          </a:r>
          <a:r>
            <a:rPr lang="zh-CN" altLang="en-US" sz="1400" b="1" kern="1200" dirty="0" smtClean="0">
              <a:solidFill>
                <a:srgbClr val="0000CC"/>
              </a:solidFill>
            </a:rPr>
            <a:t>经费使用、采购、调整、报账</a:t>
          </a:r>
          <a:r>
            <a:rPr lang="en-US" altLang="zh-CN" sz="1400" b="1" kern="1200" dirty="0" smtClean="0">
              <a:solidFill>
                <a:srgbClr val="0000CC"/>
              </a:solidFill>
            </a:rPr>
            <a:t>….】</a:t>
          </a:r>
          <a:endParaRPr lang="zh-CN" altLang="en-US" sz="1400" b="1" kern="1200" dirty="0">
            <a:solidFill>
              <a:srgbClr val="0000CC"/>
            </a:solidFill>
          </a:endParaRPr>
        </a:p>
      </dsp:txBody>
      <dsp:txXfrm>
        <a:off x="5253928" y="1224556"/>
        <a:ext cx="2970545" cy="700436"/>
      </dsp:txXfrm>
    </dsp:sp>
    <dsp:sp modelId="{7FD76C25-EEC3-4781-9F26-5962D91A4244}">
      <dsp:nvSpPr>
        <dsp:cNvPr id="0" name=""/>
        <dsp:cNvSpPr/>
      </dsp:nvSpPr>
      <dsp:spPr>
        <a:xfrm>
          <a:off x="5780220" y="2088951"/>
          <a:ext cx="2079148" cy="79963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项目结题申请</a:t>
          </a:r>
          <a:endParaRPr lang="en-US" altLang="zh-CN" sz="1800" b="1" kern="1200" dirty="0" smtClean="0"/>
        </a:p>
        <a:p>
          <a:pPr lvl="0" algn="ctr" defTabSz="800100">
            <a:lnSpc>
              <a:spcPct val="90000"/>
            </a:lnSpc>
            <a:spcBef>
              <a:spcPct val="0"/>
            </a:spcBef>
            <a:spcAft>
              <a:spcPct val="35000"/>
            </a:spcAft>
          </a:pPr>
          <a:r>
            <a:rPr lang="en-US" altLang="zh-CN" sz="1800" b="1" kern="1200" dirty="0" smtClean="0"/>
            <a:t>【</a:t>
          </a:r>
          <a:r>
            <a:rPr lang="zh-CN" altLang="en-US" sz="1800" b="1" kern="1200" dirty="0" smtClean="0"/>
            <a:t>经费决算</a:t>
          </a:r>
          <a:r>
            <a:rPr lang="en-US" altLang="zh-CN" sz="1800" b="1" kern="1200" dirty="0" smtClean="0"/>
            <a:t>】</a:t>
          </a:r>
          <a:endParaRPr lang="zh-CN" altLang="en-US" sz="1800" b="1" kern="1200" dirty="0"/>
        </a:p>
      </dsp:txBody>
      <dsp:txXfrm>
        <a:off x="5780220" y="2088951"/>
        <a:ext cx="2079148" cy="799634"/>
      </dsp:txXfrm>
    </dsp:sp>
    <dsp:sp modelId="{35A1ABAF-F020-46C9-85AC-D61951690474}">
      <dsp:nvSpPr>
        <dsp:cNvPr id="0" name=""/>
        <dsp:cNvSpPr/>
      </dsp:nvSpPr>
      <dsp:spPr>
        <a:xfrm>
          <a:off x="4483625" y="2953357"/>
          <a:ext cx="2969887" cy="87240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项目验收或外部检查</a:t>
          </a:r>
          <a:endParaRPr lang="en-US" altLang="zh-CN" sz="1800" b="1" kern="1200" dirty="0" smtClean="0"/>
        </a:p>
        <a:p>
          <a:pPr lvl="0" algn="ctr" defTabSz="800100">
            <a:lnSpc>
              <a:spcPct val="90000"/>
            </a:lnSpc>
            <a:spcBef>
              <a:spcPct val="0"/>
            </a:spcBef>
            <a:spcAft>
              <a:spcPct val="35000"/>
            </a:spcAft>
          </a:pPr>
          <a:r>
            <a:rPr lang="en-US" altLang="zh-CN" sz="1800" b="1" kern="1200" dirty="0" smtClean="0"/>
            <a:t>【</a:t>
          </a:r>
          <a:r>
            <a:rPr lang="zh-CN" altLang="en-US" sz="1800" b="1" kern="1200" dirty="0" smtClean="0"/>
            <a:t>经费审核或审计</a:t>
          </a:r>
          <a:r>
            <a:rPr lang="en-US" altLang="zh-CN" sz="1800" b="1" kern="1200" dirty="0" smtClean="0"/>
            <a:t>】</a:t>
          </a:r>
          <a:endParaRPr lang="zh-CN" altLang="en-US" sz="1800" b="1" kern="1200" dirty="0"/>
        </a:p>
      </dsp:txBody>
      <dsp:txXfrm>
        <a:off x="4483625" y="2953357"/>
        <a:ext cx="2969887" cy="872402"/>
      </dsp:txXfrm>
    </dsp:sp>
    <dsp:sp modelId="{F9533D03-5D93-40BA-8824-02D6B507016D}">
      <dsp:nvSpPr>
        <dsp:cNvPr id="0" name=""/>
        <dsp:cNvSpPr/>
      </dsp:nvSpPr>
      <dsp:spPr>
        <a:xfrm>
          <a:off x="1818396" y="3313519"/>
          <a:ext cx="1735997" cy="55735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项目经费经费结转与结余</a:t>
          </a:r>
          <a:endParaRPr lang="zh-CN" altLang="en-US" sz="1600" b="1" kern="1200" dirty="0"/>
        </a:p>
      </dsp:txBody>
      <dsp:txXfrm>
        <a:off x="1818396" y="3313519"/>
        <a:ext cx="1735997" cy="557352"/>
      </dsp:txXfrm>
    </dsp:sp>
    <dsp:sp modelId="{A81C599D-F7E8-4836-B8C7-E805A3DF5698}">
      <dsp:nvSpPr>
        <dsp:cNvPr id="0" name=""/>
        <dsp:cNvSpPr/>
      </dsp:nvSpPr>
      <dsp:spPr>
        <a:xfrm>
          <a:off x="460408" y="2377094"/>
          <a:ext cx="2827684" cy="7171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科研项目成果</a:t>
          </a:r>
          <a:r>
            <a:rPr lang="en-US" altLang="zh-CN" sz="1600" b="1" kern="1200" dirty="0" smtClean="0"/>
            <a:t>【</a:t>
          </a:r>
          <a:r>
            <a:rPr lang="zh-CN" altLang="en-US" sz="1600" b="1" kern="1200" dirty="0" smtClean="0"/>
            <a:t>评估、入账</a:t>
          </a:r>
          <a:r>
            <a:rPr lang="en-US" altLang="zh-CN" sz="1600" b="1" kern="1200" dirty="0" smtClean="0"/>
            <a:t>】</a:t>
          </a:r>
        </a:p>
        <a:p>
          <a:pPr lvl="0" algn="ctr" defTabSz="711200">
            <a:lnSpc>
              <a:spcPct val="90000"/>
            </a:lnSpc>
            <a:spcBef>
              <a:spcPct val="0"/>
            </a:spcBef>
            <a:spcAft>
              <a:spcPct val="35000"/>
            </a:spcAft>
          </a:pPr>
          <a:r>
            <a:rPr lang="zh-CN" altLang="en-US" sz="1600" b="1" kern="1200" dirty="0" smtClean="0"/>
            <a:t>有形资产管理</a:t>
          </a:r>
          <a:endParaRPr lang="zh-CN" altLang="en-US" sz="1600" b="1" kern="1200" dirty="0"/>
        </a:p>
      </dsp:txBody>
      <dsp:txXfrm>
        <a:off x="460408" y="2377094"/>
        <a:ext cx="2827684" cy="717112"/>
      </dsp:txXfrm>
    </dsp:sp>
    <dsp:sp modelId="{CC721694-EE83-4941-941E-D6F853043FB3}">
      <dsp:nvSpPr>
        <dsp:cNvPr id="0" name=""/>
        <dsp:cNvSpPr/>
      </dsp:nvSpPr>
      <dsp:spPr>
        <a:xfrm>
          <a:off x="502830" y="1224558"/>
          <a:ext cx="2092313" cy="98675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项目成果转化</a:t>
          </a:r>
          <a:endParaRPr lang="en-US" altLang="zh-CN" sz="1600" b="1" kern="1200" dirty="0" smtClean="0"/>
        </a:p>
        <a:p>
          <a:pPr lvl="0" algn="ctr" defTabSz="711200">
            <a:lnSpc>
              <a:spcPct val="90000"/>
            </a:lnSpc>
            <a:spcBef>
              <a:spcPct val="0"/>
            </a:spcBef>
            <a:spcAft>
              <a:spcPct val="35000"/>
            </a:spcAft>
          </a:pPr>
          <a:r>
            <a:rPr lang="en-US" altLang="zh-CN" sz="1600" b="1" kern="1200" dirty="0" smtClean="0"/>
            <a:t>【</a:t>
          </a:r>
          <a:r>
            <a:rPr lang="zh-CN" altLang="en-US" sz="1600" b="1" kern="1200" dirty="0" smtClean="0"/>
            <a:t>自用与他用</a:t>
          </a:r>
          <a:r>
            <a:rPr lang="en-US" altLang="zh-CN" sz="1600" b="1" kern="1200" dirty="0" smtClean="0"/>
            <a:t>】</a:t>
          </a:r>
        </a:p>
        <a:p>
          <a:pPr lvl="0" algn="ctr" defTabSz="711200">
            <a:lnSpc>
              <a:spcPct val="90000"/>
            </a:lnSpc>
            <a:spcBef>
              <a:spcPct val="0"/>
            </a:spcBef>
            <a:spcAft>
              <a:spcPct val="35000"/>
            </a:spcAft>
          </a:pPr>
          <a:r>
            <a:rPr lang="en-US" altLang="zh-CN" sz="1600" b="1" kern="1200" dirty="0" smtClean="0"/>
            <a:t>【</a:t>
          </a:r>
          <a:r>
            <a:rPr lang="zh-CN" altLang="en-US" sz="1600" b="1" kern="1200" dirty="0" smtClean="0"/>
            <a:t>所有权与使用权</a:t>
          </a:r>
          <a:r>
            <a:rPr lang="en-US" altLang="zh-CN" sz="1600" b="1" kern="1200" dirty="0" smtClean="0"/>
            <a:t>】</a:t>
          </a:r>
          <a:endParaRPr lang="zh-CN" altLang="en-US" sz="1600" b="1" kern="1200" dirty="0"/>
        </a:p>
      </dsp:txBody>
      <dsp:txXfrm>
        <a:off x="502830" y="1224558"/>
        <a:ext cx="2092313" cy="986759"/>
      </dsp:txXfrm>
    </dsp:sp>
    <dsp:sp modelId="{DDE441E4-929F-47D4-8C5D-CEDC6931AE40}">
      <dsp:nvSpPr>
        <dsp:cNvPr id="0" name=""/>
        <dsp:cNvSpPr/>
      </dsp:nvSpPr>
      <dsp:spPr>
        <a:xfrm>
          <a:off x="1203382" y="648937"/>
          <a:ext cx="2175125" cy="37932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项目绩效与信用</a:t>
          </a:r>
          <a:endParaRPr lang="zh-CN" altLang="en-US" sz="1800" b="1" kern="1200" dirty="0"/>
        </a:p>
      </dsp:txBody>
      <dsp:txXfrm>
        <a:off x="1203382" y="648937"/>
        <a:ext cx="2175125" cy="37932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05E0AF-E19F-431E-925F-EB2F1983287C}">
      <dsp:nvSpPr>
        <dsp:cNvPr id="0" name=""/>
        <dsp:cNvSpPr/>
      </dsp:nvSpPr>
      <dsp:spPr>
        <a:xfrm>
          <a:off x="1054704" y="1968103"/>
          <a:ext cx="1029360" cy="830102"/>
        </a:xfrm>
        <a:prstGeom prst="roundRect">
          <a:avLst>
            <a:gd name="adj" fmla="val 10000"/>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smtClean="0">
              <a:latin typeface="华文楷体" pitchFamily="2" charset="-122"/>
              <a:ea typeface="华文楷体" pitchFamily="2" charset="-122"/>
            </a:rPr>
            <a:t>制度</a:t>
          </a:r>
          <a:endParaRPr lang="en-US" altLang="zh-CN" sz="2800" b="1" kern="1200" dirty="0" smtClean="0">
            <a:latin typeface="华文楷体" pitchFamily="2" charset="-122"/>
            <a:ea typeface="华文楷体"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smtClean="0">
              <a:latin typeface="华文楷体" pitchFamily="2" charset="-122"/>
              <a:ea typeface="华文楷体" pitchFamily="2" charset="-122"/>
            </a:rPr>
            <a:t>  体系</a:t>
          </a:r>
          <a:endParaRPr lang="zh-CN" altLang="en-US" sz="2800" b="1" kern="1200" dirty="0">
            <a:latin typeface="华文楷体" pitchFamily="2" charset="-122"/>
            <a:ea typeface="华文楷体" pitchFamily="2" charset="-122"/>
          </a:endParaRPr>
        </a:p>
      </dsp:txBody>
      <dsp:txXfrm>
        <a:off x="1054704" y="1968103"/>
        <a:ext cx="1029360" cy="830102"/>
      </dsp:txXfrm>
    </dsp:sp>
    <dsp:sp modelId="{3B8A670A-EA22-45ED-BBEA-F7FB6FB5AA91}">
      <dsp:nvSpPr>
        <dsp:cNvPr id="0" name=""/>
        <dsp:cNvSpPr/>
      </dsp:nvSpPr>
      <dsp:spPr>
        <a:xfrm>
          <a:off x="2084065" y="2373222"/>
          <a:ext cx="420829" cy="19865"/>
        </a:xfrm>
        <a:custGeom>
          <a:avLst/>
          <a:gdLst/>
          <a:ahLst/>
          <a:cxnLst/>
          <a:rect l="0" t="0" r="0" b="0"/>
          <a:pathLst>
            <a:path>
              <a:moveTo>
                <a:pt x="0" y="9932"/>
              </a:moveTo>
              <a:lnTo>
                <a:pt x="420829" y="9932"/>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83959" y="2372634"/>
        <a:ext cx="21041" cy="21041"/>
      </dsp:txXfrm>
    </dsp:sp>
    <dsp:sp modelId="{959624A1-178F-41A5-B44D-BF6A1BB0781B}">
      <dsp:nvSpPr>
        <dsp:cNvPr id="0" name=""/>
        <dsp:cNvSpPr/>
      </dsp:nvSpPr>
      <dsp:spPr>
        <a:xfrm>
          <a:off x="2504895" y="2120136"/>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国务院</a:t>
          </a:r>
          <a:endParaRPr lang="zh-CN" altLang="en-US" sz="2000" b="1" kern="1200" dirty="0">
            <a:latin typeface="华文楷体" pitchFamily="2" charset="-122"/>
            <a:ea typeface="华文楷体" pitchFamily="2" charset="-122"/>
          </a:endParaRPr>
        </a:p>
      </dsp:txBody>
      <dsp:txXfrm>
        <a:off x="2504895" y="2120136"/>
        <a:ext cx="1052074" cy="526037"/>
      </dsp:txXfrm>
    </dsp:sp>
    <dsp:sp modelId="{23F3F0A0-DEAA-4A36-BC2D-986E83A42C6A}">
      <dsp:nvSpPr>
        <dsp:cNvPr id="0" name=""/>
        <dsp:cNvSpPr/>
      </dsp:nvSpPr>
      <dsp:spPr>
        <a:xfrm rot="16874489">
          <a:off x="2688026" y="1314571"/>
          <a:ext cx="2158716" cy="19865"/>
        </a:xfrm>
        <a:custGeom>
          <a:avLst/>
          <a:gdLst/>
          <a:ahLst/>
          <a:cxnLst/>
          <a:rect l="0" t="0" r="0" b="0"/>
          <a:pathLst>
            <a:path>
              <a:moveTo>
                <a:pt x="0" y="9932"/>
              </a:moveTo>
              <a:lnTo>
                <a:pt x="2158716"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rot="16874489">
        <a:off x="3713416" y="1270536"/>
        <a:ext cx="107935" cy="107935"/>
      </dsp:txXfrm>
    </dsp:sp>
    <dsp:sp modelId="{DFFC9674-D551-4C2B-9FDA-533243B1FFD5}">
      <dsp:nvSpPr>
        <dsp:cNvPr id="0" name=""/>
        <dsp:cNvSpPr/>
      </dsp:nvSpPr>
      <dsp:spPr>
        <a:xfrm>
          <a:off x="3977799" y="2835"/>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其他部委</a:t>
          </a:r>
          <a:endParaRPr lang="zh-CN" altLang="en-US" sz="2000" b="1" kern="1200" dirty="0">
            <a:latin typeface="华文楷体" pitchFamily="2" charset="-122"/>
            <a:ea typeface="华文楷体" pitchFamily="2" charset="-122"/>
          </a:endParaRPr>
        </a:p>
      </dsp:txBody>
      <dsp:txXfrm>
        <a:off x="3977799" y="2835"/>
        <a:ext cx="1052074" cy="526037"/>
      </dsp:txXfrm>
    </dsp:sp>
    <dsp:sp modelId="{5F206D7B-1A23-43D6-B367-878368443E3E}">
      <dsp:nvSpPr>
        <dsp:cNvPr id="0" name=""/>
        <dsp:cNvSpPr/>
      </dsp:nvSpPr>
      <dsp:spPr>
        <a:xfrm rot="17132988">
          <a:off x="2982476" y="1617043"/>
          <a:ext cx="1569816" cy="19865"/>
        </a:xfrm>
        <a:custGeom>
          <a:avLst/>
          <a:gdLst/>
          <a:ahLst/>
          <a:cxnLst/>
          <a:rect l="0" t="0" r="0" b="0"/>
          <a:pathLst>
            <a:path>
              <a:moveTo>
                <a:pt x="0" y="9932"/>
              </a:moveTo>
              <a:lnTo>
                <a:pt x="1569816"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132988">
        <a:off x="3728139" y="1587730"/>
        <a:ext cx="78490" cy="78490"/>
      </dsp:txXfrm>
    </dsp:sp>
    <dsp:sp modelId="{CE3310F7-4CA5-41AC-9ADC-B4A5D4BA4F68}">
      <dsp:nvSpPr>
        <dsp:cNvPr id="0" name=""/>
        <dsp:cNvSpPr/>
      </dsp:nvSpPr>
      <dsp:spPr>
        <a:xfrm>
          <a:off x="3977799" y="607778"/>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教育部</a:t>
          </a:r>
          <a:endParaRPr lang="zh-CN" altLang="en-US" sz="2000" b="1" kern="1200" dirty="0">
            <a:latin typeface="华文楷体" pitchFamily="2" charset="-122"/>
            <a:ea typeface="华文楷体" pitchFamily="2" charset="-122"/>
          </a:endParaRPr>
        </a:p>
      </dsp:txBody>
      <dsp:txXfrm>
        <a:off x="3977799" y="607778"/>
        <a:ext cx="1052074" cy="526037"/>
      </dsp:txXfrm>
    </dsp:sp>
    <dsp:sp modelId="{77AFE417-56CF-46EF-8209-9A11332DAF45}">
      <dsp:nvSpPr>
        <dsp:cNvPr id="0" name=""/>
        <dsp:cNvSpPr/>
      </dsp:nvSpPr>
      <dsp:spPr>
        <a:xfrm rot="18289469">
          <a:off x="4871828" y="558393"/>
          <a:ext cx="736921" cy="19865"/>
        </a:xfrm>
        <a:custGeom>
          <a:avLst/>
          <a:gdLst/>
          <a:ahLst/>
          <a:cxnLst/>
          <a:rect l="0" t="0" r="0" b="0"/>
          <a:pathLst>
            <a:path>
              <a:moveTo>
                <a:pt x="0" y="9932"/>
              </a:moveTo>
              <a:lnTo>
                <a:pt x="736921"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289469">
        <a:off x="5221866" y="549903"/>
        <a:ext cx="36846" cy="36846"/>
      </dsp:txXfrm>
    </dsp:sp>
    <dsp:sp modelId="{2B917C9E-A506-4D17-BA8B-8C4090EE2A43}">
      <dsp:nvSpPr>
        <dsp:cNvPr id="0" name=""/>
        <dsp:cNvSpPr/>
      </dsp:nvSpPr>
      <dsp:spPr>
        <a:xfrm>
          <a:off x="5450704" y="2835"/>
          <a:ext cx="1984318"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教育科技专项等</a:t>
          </a:r>
          <a:endParaRPr lang="zh-CN" altLang="en-US" sz="2000" b="1" kern="1200" dirty="0">
            <a:latin typeface="华文楷体" pitchFamily="2" charset="-122"/>
            <a:ea typeface="华文楷体" pitchFamily="2" charset="-122"/>
          </a:endParaRPr>
        </a:p>
      </dsp:txBody>
      <dsp:txXfrm>
        <a:off x="5450704" y="2835"/>
        <a:ext cx="1984318" cy="526037"/>
      </dsp:txXfrm>
    </dsp:sp>
    <dsp:sp modelId="{1EAB82BB-8F16-4A2C-95BD-DD8C59A4EFAF}">
      <dsp:nvSpPr>
        <dsp:cNvPr id="0" name=""/>
        <dsp:cNvSpPr/>
      </dsp:nvSpPr>
      <dsp:spPr>
        <a:xfrm>
          <a:off x="5029874" y="860864"/>
          <a:ext cx="420829" cy="19865"/>
        </a:xfrm>
        <a:custGeom>
          <a:avLst/>
          <a:gdLst/>
          <a:ahLst/>
          <a:cxnLst/>
          <a:rect l="0" t="0" r="0" b="0"/>
          <a:pathLst>
            <a:path>
              <a:moveTo>
                <a:pt x="0" y="9932"/>
              </a:moveTo>
              <a:lnTo>
                <a:pt x="420829"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29768" y="860276"/>
        <a:ext cx="21041" cy="21041"/>
      </dsp:txXfrm>
    </dsp:sp>
    <dsp:sp modelId="{2552C685-9277-4EBE-B070-E3C03FBA73BB}">
      <dsp:nvSpPr>
        <dsp:cNvPr id="0" name=""/>
        <dsp:cNvSpPr/>
      </dsp:nvSpPr>
      <dsp:spPr>
        <a:xfrm>
          <a:off x="5450704" y="607778"/>
          <a:ext cx="194443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直属高校</a:t>
          </a:r>
          <a:endParaRPr lang="zh-CN" altLang="en-US" sz="2000" b="1" kern="1200" dirty="0">
            <a:latin typeface="华文楷体" pitchFamily="2" charset="-122"/>
            <a:ea typeface="华文楷体" pitchFamily="2" charset="-122"/>
          </a:endParaRPr>
        </a:p>
      </dsp:txBody>
      <dsp:txXfrm>
        <a:off x="5450704" y="607778"/>
        <a:ext cx="1944434" cy="526037"/>
      </dsp:txXfrm>
    </dsp:sp>
    <dsp:sp modelId="{37CAC198-9818-4A73-B4EC-042E4AC43669}">
      <dsp:nvSpPr>
        <dsp:cNvPr id="0" name=""/>
        <dsp:cNvSpPr/>
      </dsp:nvSpPr>
      <dsp:spPr>
        <a:xfrm rot="3310531">
          <a:off x="4871828" y="1163336"/>
          <a:ext cx="736921" cy="19865"/>
        </a:xfrm>
        <a:custGeom>
          <a:avLst/>
          <a:gdLst/>
          <a:ahLst/>
          <a:cxnLst/>
          <a:rect l="0" t="0" r="0" b="0"/>
          <a:pathLst>
            <a:path>
              <a:moveTo>
                <a:pt x="0" y="9932"/>
              </a:moveTo>
              <a:lnTo>
                <a:pt x="736921"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310531">
        <a:off x="5221866" y="1154846"/>
        <a:ext cx="36846" cy="36846"/>
      </dsp:txXfrm>
    </dsp:sp>
    <dsp:sp modelId="{D7A76FE5-2A55-4F2F-91B8-4DC99B0C4B96}">
      <dsp:nvSpPr>
        <dsp:cNvPr id="0" name=""/>
        <dsp:cNvSpPr/>
      </dsp:nvSpPr>
      <dsp:spPr>
        <a:xfrm>
          <a:off x="5450704" y="1212721"/>
          <a:ext cx="1853797"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直属科研单位</a:t>
          </a:r>
          <a:endParaRPr lang="zh-CN" altLang="en-US" sz="2000" b="1" kern="1200" dirty="0">
            <a:latin typeface="华文楷体" pitchFamily="2" charset="-122"/>
            <a:ea typeface="华文楷体" pitchFamily="2" charset="-122"/>
          </a:endParaRPr>
        </a:p>
      </dsp:txBody>
      <dsp:txXfrm>
        <a:off x="5450704" y="1212721"/>
        <a:ext cx="1853797" cy="526037"/>
      </dsp:txXfrm>
    </dsp:sp>
    <dsp:sp modelId="{7F8B280B-DEDA-43CC-96A2-712CB090B576}">
      <dsp:nvSpPr>
        <dsp:cNvPr id="0" name=""/>
        <dsp:cNvSpPr/>
      </dsp:nvSpPr>
      <dsp:spPr>
        <a:xfrm rot="2142401">
          <a:off x="3508258" y="2524457"/>
          <a:ext cx="518253" cy="19865"/>
        </a:xfrm>
        <a:custGeom>
          <a:avLst/>
          <a:gdLst/>
          <a:ahLst/>
          <a:cxnLst/>
          <a:rect l="0" t="0" r="0" b="0"/>
          <a:pathLst>
            <a:path>
              <a:moveTo>
                <a:pt x="0" y="9932"/>
              </a:moveTo>
              <a:lnTo>
                <a:pt x="518253"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42401">
        <a:off x="3754428" y="2521434"/>
        <a:ext cx="25912" cy="25912"/>
      </dsp:txXfrm>
    </dsp:sp>
    <dsp:sp modelId="{2BF97DEE-D8C4-4CFB-800E-A91128F90AEA}">
      <dsp:nvSpPr>
        <dsp:cNvPr id="0" name=""/>
        <dsp:cNvSpPr/>
      </dsp:nvSpPr>
      <dsp:spPr>
        <a:xfrm>
          <a:off x="3977799" y="2422607"/>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科技部</a:t>
          </a:r>
          <a:endParaRPr lang="zh-CN" altLang="en-US" sz="2000" b="1" kern="1200" dirty="0">
            <a:latin typeface="华文楷体" pitchFamily="2" charset="-122"/>
            <a:ea typeface="华文楷体" pitchFamily="2" charset="-122"/>
          </a:endParaRPr>
        </a:p>
      </dsp:txBody>
      <dsp:txXfrm>
        <a:off x="3977799" y="2422607"/>
        <a:ext cx="1052074" cy="526037"/>
      </dsp:txXfrm>
    </dsp:sp>
    <dsp:sp modelId="{484DE686-B54C-4A8E-ADB7-BE70E873C64C}">
      <dsp:nvSpPr>
        <dsp:cNvPr id="0" name=""/>
        <dsp:cNvSpPr/>
      </dsp:nvSpPr>
      <dsp:spPr>
        <a:xfrm rot="18289469">
          <a:off x="4871828" y="2373222"/>
          <a:ext cx="736921" cy="19865"/>
        </a:xfrm>
        <a:custGeom>
          <a:avLst/>
          <a:gdLst/>
          <a:ahLst/>
          <a:cxnLst/>
          <a:rect l="0" t="0" r="0" b="0"/>
          <a:pathLst>
            <a:path>
              <a:moveTo>
                <a:pt x="0" y="9932"/>
              </a:moveTo>
              <a:lnTo>
                <a:pt x="736921"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289469">
        <a:off x="5221866" y="2364731"/>
        <a:ext cx="36846" cy="36846"/>
      </dsp:txXfrm>
    </dsp:sp>
    <dsp:sp modelId="{CC716DA8-9496-41A8-AF45-0C791A36288B}">
      <dsp:nvSpPr>
        <dsp:cNvPr id="0" name=""/>
        <dsp:cNvSpPr/>
      </dsp:nvSpPr>
      <dsp:spPr>
        <a:xfrm>
          <a:off x="5450704" y="1817664"/>
          <a:ext cx="2156511"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各类财政科技专项</a:t>
          </a:r>
          <a:endParaRPr lang="zh-CN" altLang="en-US" sz="2000" b="1" kern="1200" dirty="0">
            <a:latin typeface="华文楷体" pitchFamily="2" charset="-122"/>
            <a:ea typeface="华文楷体" pitchFamily="2" charset="-122"/>
          </a:endParaRPr>
        </a:p>
      </dsp:txBody>
      <dsp:txXfrm>
        <a:off x="5450704" y="1817664"/>
        <a:ext cx="2156511" cy="526037"/>
      </dsp:txXfrm>
    </dsp:sp>
    <dsp:sp modelId="{422EDE50-E2E7-4EC9-B5BD-AF86724119C5}">
      <dsp:nvSpPr>
        <dsp:cNvPr id="0" name=""/>
        <dsp:cNvSpPr/>
      </dsp:nvSpPr>
      <dsp:spPr>
        <a:xfrm>
          <a:off x="5029874" y="2675693"/>
          <a:ext cx="420829" cy="19865"/>
        </a:xfrm>
        <a:custGeom>
          <a:avLst/>
          <a:gdLst/>
          <a:ahLst/>
          <a:cxnLst/>
          <a:rect l="0" t="0" r="0" b="0"/>
          <a:pathLst>
            <a:path>
              <a:moveTo>
                <a:pt x="0" y="9932"/>
              </a:moveTo>
              <a:lnTo>
                <a:pt x="420829"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29768" y="2675105"/>
        <a:ext cx="21041" cy="21041"/>
      </dsp:txXfrm>
    </dsp:sp>
    <dsp:sp modelId="{4B9491E6-FF66-4848-A512-71C5199A7DEB}">
      <dsp:nvSpPr>
        <dsp:cNvPr id="0" name=""/>
        <dsp:cNvSpPr/>
      </dsp:nvSpPr>
      <dsp:spPr>
        <a:xfrm>
          <a:off x="5450704" y="2422607"/>
          <a:ext cx="2383875"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zh-CN" altLang="en-US" sz="2000" b="1" kern="1200" dirty="0" smtClean="0">
              <a:latin typeface="华文楷体" pitchFamily="2" charset="-122"/>
              <a:ea typeface="华文楷体" pitchFamily="2" charset="-122"/>
            </a:rPr>
            <a:t>基金委、中科院、工程院等</a:t>
          </a:r>
          <a:endParaRPr lang="zh-CN" altLang="en-US" sz="2000" b="1" kern="1200" dirty="0">
            <a:latin typeface="华文楷体" pitchFamily="2" charset="-122"/>
            <a:ea typeface="华文楷体" pitchFamily="2" charset="-122"/>
          </a:endParaRPr>
        </a:p>
      </dsp:txBody>
      <dsp:txXfrm>
        <a:off x="5450704" y="2422607"/>
        <a:ext cx="2383875" cy="526037"/>
      </dsp:txXfrm>
    </dsp:sp>
    <dsp:sp modelId="{45393FC7-C945-47D2-838C-7C75B08DB7B2}">
      <dsp:nvSpPr>
        <dsp:cNvPr id="0" name=""/>
        <dsp:cNvSpPr/>
      </dsp:nvSpPr>
      <dsp:spPr>
        <a:xfrm rot="3310531">
          <a:off x="4871828" y="2978165"/>
          <a:ext cx="736921" cy="19865"/>
        </a:xfrm>
        <a:custGeom>
          <a:avLst/>
          <a:gdLst/>
          <a:ahLst/>
          <a:cxnLst/>
          <a:rect l="0" t="0" r="0" b="0"/>
          <a:pathLst>
            <a:path>
              <a:moveTo>
                <a:pt x="0" y="9932"/>
              </a:moveTo>
              <a:lnTo>
                <a:pt x="736921"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310531">
        <a:off x="5221866" y="2969674"/>
        <a:ext cx="36846" cy="36846"/>
      </dsp:txXfrm>
    </dsp:sp>
    <dsp:sp modelId="{4DD49DAE-E697-4E5B-83D8-B45863035AF7}">
      <dsp:nvSpPr>
        <dsp:cNvPr id="0" name=""/>
        <dsp:cNvSpPr/>
      </dsp:nvSpPr>
      <dsp:spPr>
        <a:xfrm>
          <a:off x="5450704" y="3027550"/>
          <a:ext cx="1919847"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科研院所</a:t>
          </a:r>
          <a:endParaRPr lang="zh-CN" altLang="en-US" sz="2000" b="1" kern="1200" dirty="0">
            <a:latin typeface="华文楷体" pitchFamily="2" charset="-122"/>
            <a:ea typeface="华文楷体" pitchFamily="2" charset="-122"/>
          </a:endParaRPr>
        </a:p>
      </dsp:txBody>
      <dsp:txXfrm>
        <a:off x="5450704" y="3027550"/>
        <a:ext cx="1919847" cy="526037"/>
      </dsp:txXfrm>
    </dsp:sp>
    <dsp:sp modelId="{EFC0A518-D6CC-438E-BBA3-5DF6C3B298C6}">
      <dsp:nvSpPr>
        <dsp:cNvPr id="0" name=""/>
        <dsp:cNvSpPr/>
      </dsp:nvSpPr>
      <dsp:spPr>
        <a:xfrm rot="4467012">
          <a:off x="2982476" y="3129400"/>
          <a:ext cx="1569816" cy="19865"/>
        </a:xfrm>
        <a:custGeom>
          <a:avLst/>
          <a:gdLst/>
          <a:ahLst/>
          <a:cxnLst/>
          <a:rect l="0" t="0" r="0" b="0"/>
          <a:pathLst>
            <a:path>
              <a:moveTo>
                <a:pt x="0" y="9932"/>
              </a:moveTo>
              <a:lnTo>
                <a:pt x="1569816"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4467012">
        <a:off x="3728139" y="3100088"/>
        <a:ext cx="78490" cy="78490"/>
      </dsp:txXfrm>
    </dsp:sp>
    <dsp:sp modelId="{B48A54CA-6C8C-4DE8-B924-525EF8641C06}">
      <dsp:nvSpPr>
        <dsp:cNvPr id="0" name=""/>
        <dsp:cNvSpPr/>
      </dsp:nvSpPr>
      <dsp:spPr>
        <a:xfrm>
          <a:off x="3977799" y="3632493"/>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财政部</a:t>
          </a:r>
          <a:endParaRPr lang="zh-CN" altLang="en-US" sz="2000" b="1" kern="1200" dirty="0">
            <a:latin typeface="华文楷体" pitchFamily="2" charset="-122"/>
            <a:ea typeface="华文楷体" pitchFamily="2" charset="-122"/>
          </a:endParaRPr>
        </a:p>
      </dsp:txBody>
      <dsp:txXfrm>
        <a:off x="3977799" y="3632493"/>
        <a:ext cx="1052074" cy="526037"/>
      </dsp:txXfrm>
    </dsp:sp>
    <dsp:sp modelId="{27EF04B1-0C67-4986-8758-13B0A7ACDD5E}">
      <dsp:nvSpPr>
        <dsp:cNvPr id="0" name=""/>
        <dsp:cNvSpPr/>
      </dsp:nvSpPr>
      <dsp:spPr>
        <a:xfrm>
          <a:off x="5029874" y="3885579"/>
          <a:ext cx="420829" cy="19865"/>
        </a:xfrm>
        <a:custGeom>
          <a:avLst/>
          <a:gdLst/>
          <a:ahLst/>
          <a:cxnLst/>
          <a:rect l="0" t="0" r="0" b="0"/>
          <a:pathLst>
            <a:path>
              <a:moveTo>
                <a:pt x="0" y="9932"/>
              </a:moveTo>
              <a:lnTo>
                <a:pt x="420829"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29768" y="3884991"/>
        <a:ext cx="21041" cy="21041"/>
      </dsp:txXfrm>
    </dsp:sp>
    <dsp:sp modelId="{82C5D4A3-9CEC-4833-A0B8-ABCCD24EE53A}">
      <dsp:nvSpPr>
        <dsp:cNvPr id="0" name=""/>
        <dsp:cNvSpPr/>
      </dsp:nvSpPr>
      <dsp:spPr>
        <a:xfrm>
          <a:off x="5450704" y="3632493"/>
          <a:ext cx="2455710"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各类财政科技专项经费</a:t>
          </a:r>
          <a:endParaRPr lang="zh-CN" altLang="en-US" sz="2000" b="1" kern="1200" dirty="0">
            <a:latin typeface="华文楷体" pitchFamily="2" charset="-122"/>
            <a:ea typeface="华文楷体" pitchFamily="2" charset="-122"/>
          </a:endParaRPr>
        </a:p>
      </dsp:txBody>
      <dsp:txXfrm>
        <a:off x="5450704" y="3632493"/>
        <a:ext cx="2455710" cy="526037"/>
      </dsp:txXfrm>
    </dsp:sp>
    <dsp:sp modelId="{6876C666-18FE-4DCF-B9B3-FD36AA4B93CF}">
      <dsp:nvSpPr>
        <dsp:cNvPr id="0" name=""/>
        <dsp:cNvSpPr/>
      </dsp:nvSpPr>
      <dsp:spPr>
        <a:xfrm rot="4725511">
          <a:off x="2688026" y="3431872"/>
          <a:ext cx="2158716" cy="19865"/>
        </a:xfrm>
        <a:custGeom>
          <a:avLst/>
          <a:gdLst/>
          <a:ahLst/>
          <a:cxnLst/>
          <a:rect l="0" t="0" r="0" b="0"/>
          <a:pathLst>
            <a:path>
              <a:moveTo>
                <a:pt x="0" y="9932"/>
              </a:moveTo>
              <a:lnTo>
                <a:pt x="2158716" y="993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rot="4725511">
        <a:off x="3713416" y="3387837"/>
        <a:ext cx="107935" cy="107935"/>
      </dsp:txXfrm>
    </dsp:sp>
    <dsp:sp modelId="{616A3713-619A-4250-963E-1C6274233368}">
      <dsp:nvSpPr>
        <dsp:cNvPr id="0" name=""/>
        <dsp:cNvSpPr/>
      </dsp:nvSpPr>
      <dsp:spPr>
        <a:xfrm>
          <a:off x="3977799" y="4237436"/>
          <a:ext cx="1052074" cy="52603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地方</a:t>
          </a:r>
          <a:endParaRPr lang="zh-CN" altLang="en-US" sz="2000" b="1" kern="1200" dirty="0">
            <a:latin typeface="华文楷体" pitchFamily="2" charset="-122"/>
            <a:ea typeface="华文楷体" pitchFamily="2" charset="-122"/>
          </a:endParaRPr>
        </a:p>
      </dsp:txBody>
      <dsp:txXfrm>
        <a:off x="3977799" y="4237436"/>
        <a:ext cx="1052074" cy="52603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603800-8057-41C6-950B-94201B16728C}">
      <dsp:nvSpPr>
        <dsp:cNvPr id="0" name=""/>
        <dsp:cNvSpPr/>
      </dsp:nvSpPr>
      <dsp:spPr>
        <a:xfrm>
          <a:off x="1507259" y="1936042"/>
          <a:ext cx="438742" cy="806441"/>
        </a:xfrm>
        <a:prstGeom prst="roundRect">
          <a:avLst>
            <a:gd name="adj" fmla="val 10000"/>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华文楷体" pitchFamily="2" charset="-122"/>
              <a:ea typeface="华文楷体" pitchFamily="2" charset="-122"/>
            </a:rPr>
            <a:t>国务院</a:t>
          </a:r>
          <a:endParaRPr lang="zh-CN" altLang="en-US" sz="2000" b="1" kern="1200" dirty="0">
            <a:latin typeface="华文楷体" pitchFamily="2" charset="-122"/>
            <a:ea typeface="华文楷体" pitchFamily="2" charset="-122"/>
          </a:endParaRPr>
        </a:p>
      </dsp:txBody>
      <dsp:txXfrm>
        <a:off x="1507259" y="1936042"/>
        <a:ext cx="438742" cy="806441"/>
      </dsp:txXfrm>
    </dsp:sp>
    <dsp:sp modelId="{976770A2-518D-413F-89DE-617E852E21B7}">
      <dsp:nvSpPr>
        <dsp:cNvPr id="0" name=""/>
        <dsp:cNvSpPr/>
      </dsp:nvSpPr>
      <dsp:spPr>
        <a:xfrm rot="20013158">
          <a:off x="1718533" y="1370486"/>
          <a:ext cx="4346988" cy="1511"/>
        </a:xfrm>
        <a:custGeom>
          <a:avLst/>
          <a:gdLst/>
          <a:ahLst/>
          <a:cxnLst/>
          <a:rect l="0" t="0" r="0" b="0"/>
          <a:pathLst>
            <a:path>
              <a:moveTo>
                <a:pt x="0" y="755"/>
              </a:moveTo>
              <a:lnTo>
                <a:pt x="4346988" y="755"/>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20013158">
        <a:off x="3783352" y="1262567"/>
        <a:ext cx="217349" cy="217349"/>
      </dsp:txXfrm>
    </dsp:sp>
    <dsp:sp modelId="{6804ADF0-FCFB-40C0-AEFE-EB92D6304405}">
      <dsp:nvSpPr>
        <dsp:cNvPr id="0" name=""/>
        <dsp:cNvSpPr/>
      </dsp:nvSpPr>
      <dsp:spPr>
        <a:xfrm>
          <a:off x="5838052" y="0"/>
          <a:ext cx="1612882" cy="80644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t>国务院印发关于深化中央财政科技计划</a:t>
          </a:r>
          <a:r>
            <a:rPr lang="en-US" sz="1200" b="1" kern="1200" dirty="0" smtClean="0"/>
            <a:t/>
          </a:r>
          <a:br>
            <a:rPr lang="en-US" sz="1200" b="1" kern="1200" dirty="0" smtClean="0"/>
          </a:br>
          <a:r>
            <a:rPr lang="zh-CN" sz="1200" b="1" kern="1200" dirty="0" smtClean="0"/>
            <a:t>（专项、基金等）管理改革方案的通知</a:t>
          </a:r>
          <a:r>
            <a:rPr lang="en-US" sz="1200" b="1" kern="1200" dirty="0" smtClean="0"/>
            <a:t/>
          </a:r>
          <a:br>
            <a:rPr lang="en-US" sz="1200" b="1" kern="1200" dirty="0" smtClean="0"/>
          </a:br>
          <a:r>
            <a:rPr lang="zh-CN" sz="1200" kern="1200" dirty="0" smtClean="0"/>
            <a:t>国发〔</a:t>
          </a:r>
          <a:r>
            <a:rPr lang="en-US" sz="1200" kern="1200" dirty="0" smtClean="0"/>
            <a:t>2014</a:t>
          </a:r>
          <a:r>
            <a:rPr lang="zh-CN" sz="1200" kern="1200" dirty="0" smtClean="0"/>
            <a:t>〕</a:t>
          </a:r>
          <a:r>
            <a:rPr lang="en-US" sz="1200" kern="1200" dirty="0" smtClean="0"/>
            <a:t>64</a:t>
          </a:r>
          <a:r>
            <a:rPr lang="zh-CN" sz="1200" kern="1200" dirty="0" smtClean="0"/>
            <a:t>号</a:t>
          </a:r>
          <a:endParaRPr lang="zh-CN" altLang="en-US" sz="1200" kern="1200" dirty="0"/>
        </a:p>
      </dsp:txBody>
      <dsp:txXfrm>
        <a:off x="5838052" y="0"/>
        <a:ext cx="1612882" cy="806441"/>
      </dsp:txXfrm>
    </dsp:sp>
    <dsp:sp modelId="{23F3F0A0-DEAA-4A36-BC2D-986E83A42C6A}">
      <dsp:nvSpPr>
        <dsp:cNvPr id="0" name=""/>
        <dsp:cNvSpPr/>
      </dsp:nvSpPr>
      <dsp:spPr>
        <a:xfrm rot="20776962">
          <a:off x="1884150" y="1824280"/>
          <a:ext cx="4337063" cy="1511"/>
        </a:xfrm>
        <a:custGeom>
          <a:avLst/>
          <a:gdLst/>
          <a:ahLst/>
          <a:cxnLst/>
          <a:rect l="0" t="0" r="0" b="0"/>
          <a:pathLst>
            <a:path>
              <a:moveTo>
                <a:pt x="0" y="755"/>
              </a:moveTo>
              <a:lnTo>
                <a:pt x="4337063" y="755"/>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华文楷体" pitchFamily="2" charset="-122"/>
            <a:ea typeface="华文楷体" pitchFamily="2" charset="-122"/>
          </a:endParaRPr>
        </a:p>
      </dsp:txBody>
      <dsp:txXfrm rot="20776962">
        <a:off x="3944256" y="1716609"/>
        <a:ext cx="216853" cy="216853"/>
      </dsp:txXfrm>
    </dsp:sp>
    <dsp:sp modelId="{DFFC9674-D551-4C2B-9FDA-533243B1FFD5}">
      <dsp:nvSpPr>
        <dsp:cNvPr id="0" name=""/>
        <dsp:cNvSpPr/>
      </dsp:nvSpPr>
      <dsp:spPr>
        <a:xfrm rot="21278882">
          <a:off x="6159362" y="907588"/>
          <a:ext cx="1612882" cy="80644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华文楷体" pitchFamily="2" charset="-122"/>
              <a:ea typeface="华文楷体" pitchFamily="2" charset="-122"/>
            </a:rPr>
            <a:t>国务院关于</a:t>
          </a:r>
          <a:r>
            <a:rPr lang="en-US" altLang="zh-CN" sz="1200" b="1" kern="1200" dirty="0" smtClean="0">
              <a:solidFill>
                <a:srgbClr val="0000FF"/>
              </a:solidFill>
              <a:latin typeface="华文楷体" pitchFamily="2" charset="-122"/>
              <a:ea typeface="华文楷体" pitchFamily="2" charset="-122"/>
            </a:rPr>
            <a:t>《</a:t>
          </a:r>
          <a:r>
            <a:rPr lang="zh-CN" altLang="en-US" sz="1200" b="1" kern="1200" dirty="0" smtClean="0">
              <a:solidFill>
                <a:srgbClr val="0000FF"/>
              </a:solidFill>
              <a:latin typeface="华文楷体" pitchFamily="2" charset="-122"/>
              <a:ea typeface="华文楷体" pitchFamily="2" charset="-122"/>
            </a:rPr>
            <a:t>改进加强中央财政科研项目和资金管理的若干意见 </a:t>
          </a:r>
          <a:r>
            <a:rPr lang="en-US" altLang="zh-CN" sz="1200" b="1" kern="1200" dirty="0" smtClean="0">
              <a:solidFill>
                <a:srgbClr val="0000FF"/>
              </a:solidFill>
              <a:latin typeface="华文楷体" pitchFamily="2" charset="-122"/>
              <a:ea typeface="华文楷体" pitchFamily="2" charset="-122"/>
            </a:rPr>
            <a:t>》</a:t>
          </a:r>
          <a:r>
            <a:rPr lang="zh-CN" altLang="en-US" sz="1200" b="1" kern="1200" dirty="0" smtClean="0">
              <a:latin typeface="华文楷体" pitchFamily="2" charset="-122"/>
              <a:ea typeface="华文楷体" pitchFamily="2" charset="-122"/>
            </a:rPr>
            <a:t>国发</a:t>
          </a:r>
          <a:r>
            <a:rPr lang="en-US" altLang="zh-CN" sz="1200" b="1" kern="1200" dirty="0" smtClean="0">
              <a:latin typeface="华文楷体" pitchFamily="2" charset="-122"/>
              <a:ea typeface="华文楷体" pitchFamily="2" charset="-122"/>
            </a:rPr>
            <a:t>〔2014〕11</a:t>
          </a:r>
          <a:r>
            <a:rPr lang="zh-CN" altLang="en-US" sz="1200" b="1" kern="1200" dirty="0" smtClean="0">
              <a:latin typeface="华文楷体" pitchFamily="2" charset="-122"/>
              <a:ea typeface="华文楷体" pitchFamily="2" charset="-122"/>
            </a:rPr>
            <a:t>号</a:t>
          </a:r>
          <a:endParaRPr lang="zh-CN" altLang="en-US" sz="1200" b="1" kern="1200" dirty="0">
            <a:latin typeface="华文楷体" pitchFamily="2" charset="-122"/>
            <a:ea typeface="华文楷体" pitchFamily="2" charset="-122"/>
          </a:endParaRPr>
        </a:p>
      </dsp:txBody>
      <dsp:txXfrm rot="21278882">
        <a:off x="6159362" y="907588"/>
        <a:ext cx="1612882" cy="806441"/>
      </dsp:txXfrm>
    </dsp:sp>
    <dsp:sp modelId="{5F206D7B-1A23-43D6-B367-878368443E3E}">
      <dsp:nvSpPr>
        <dsp:cNvPr id="0" name=""/>
        <dsp:cNvSpPr/>
      </dsp:nvSpPr>
      <dsp:spPr>
        <a:xfrm rot="21556805">
          <a:off x="1945829" y="2310924"/>
          <a:ext cx="4390664" cy="1511"/>
        </a:xfrm>
        <a:custGeom>
          <a:avLst/>
          <a:gdLst/>
          <a:ahLst/>
          <a:cxnLst/>
          <a:rect l="0" t="0" r="0" b="0"/>
          <a:pathLst>
            <a:path>
              <a:moveTo>
                <a:pt x="0" y="755"/>
              </a:moveTo>
              <a:lnTo>
                <a:pt x="4390664" y="755"/>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华文楷体" pitchFamily="2" charset="-122"/>
            <a:ea typeface="华文楷体" pitchFamily="2" charset="-122"/>
          </a:endParaRPr>
        </a:p>
      </dsp:txBody>
      <dsp:txXfrm rot="21556805">
        <a:off x="4031395" y="2201913"/>
        <a:ext cx="219533" cy="219533"/>
      </dsp:txXfrm>
    </dsp:sp>
    <dsp:sp modelId="{CE3310F7-4CA5-41AC-9ADC-B4A5D4BA4F68}">
      <dsp:nvSpPr>
        <dsp:cNvPr id="0" name=""/>
        <dsp:cNvSpPr/>
      </dsp:nvSpPr>
      <dsp:spPr>
        <a:xfrm>
          <a:off x="6336320" y="1880875"/>
          <a:ext cx="1612882" cy="80644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华文楷体" pitchFamily="2" charset="-122"/>
              <a:ea typeface="华文楷体" pitchFamily="2" charset="-122"/>
            </a:rPr>
            <a:t>2014.7.2</a:t>
          </a:r>
          <a:r>
            <a:rPr lang="zh-CN" altLang="en-US" sz="1200" kern="1200" dirty="0" smtClean="0">
              <a:latin typeface="华文楷体" pitchFamily="2" charset="-122"/>
              <a:ea typeface="华文楷体" pitchFamily="2" charset="-122"/>
            </a:rPr>
            <a:t>日国务院</a:t>
          </a:r>
          <a:r>
            <a:rPr lang="zh-CN" altLang="en-US" sz="1200" kern="1200" smtClean="0">
              <a:latin typeface="华文楷体" pitchFamily="2" charset="-122"/>
              <a:ea typeface="华文楷体" pitchFamily="2" charset="-122"/>
            </a:rPr>
            <a:t>常务会议</a:t>
          </a:r>
          <a:r>
            <a:rPr lang="zh-CN" altLang="en-US" sz="1200" b="1" kern="1200" smtClean="0">
              <a:solidFill>
                <a:srgbClr val="0000FF"/>
              </a:solidFill>
              <a:latin typeface="华文楷体" pitchFamily="2" charset="-122"/>
              <a:ea typeface="华文楷体" pitchFamily="2" charset="-122"/>
            </a:rPr>
            <a:t>开展</a:t>
          </a:r>
          <a:r>
            <a:rPr lang="zh-CN" altLang="en-US" sz="1200" b="1" kern="1200" dirty="0" smtClean="0">
              <a:solidFill>
                <a:srgbClr val="0000FF"/>
              </a:solidFill>
              <a:latin typeface="华文楷体" pitchFamily="2" charset="-122"/>
              <a:ea typeface="华文楷体" pitchFamily="2" charset="-122"/>
            </a:rPr>
            <a:t>为期一年的科技成果使用、处置和收益管理改革试点</a:t>
          </a:r>
          <a:endParaRPr lang="zh-CN" altLang="en-US" sz="1200" b="1" kern="1200" dirty="0">
            <a:latin typeface="华文楷体" pitchFamily="2" charset="-122"/>
            <a:ea typeface="华文楷体" pitchFamily="2" charset="-122"/>
          </a:endParaRPr>
        </a:p>
      </dsp:txBody>
      <dsp:txXfrm>
        <a:off x="6336320" y="1880875"/>
        <a:ext cx="1612882" cy="806441"/>
      </dsp:txXfrm>
    </dsp:sp>
    <dsp:sp modelId="{6876C666-18FE-4DCF-B9B3-FD36AA4B93CF}">
      <dsp:nvSpPr>
        <dsp:cNvPr id="0" name=""/>
        <dsp:cNvSpPr/>
      </dsp:nvSpPr>
      <dsp:spPr>
        <a:xfrm rot="913126">
          <a:off x="1868094" y="2921675"/>
          <a:ext cx="4443094" cy="1511"/>
        </a:xfrm>
        <a:custGeom>
          <a:avLst/>
          <a:gdLst/>
          <a:ahLst/>
          <a:cxnLst/>
          <a:rect l="0" t="0" r="0" b="0"/>
          <a:pathLst>
            <a:path>
              <a:moveTo>
                <a:pt x="0" y="755"/>
              </a:moveTo>
              <a:lnTo>
                <a:pt x="4443094" y="755"/>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华文楷体" pitchFamily="2" charset="-122"/>
            <a:ea typeface="华文楷体" pitchFamily="2" charset="-122"/>
          </a:endParaRPr>
        </a:p>
      </dsp:txBody>
      <dsp:txXfrm rot="913126">
        <a:off x="3978564" y="2811353"/>
        <a:ext cx="222154" cy="222154"/>
      </dsp:txXfrm>
    </dsp:sp>
    <dsp:sp modelId="{616A3713-619A-4250-963E-1C6274233368}">
      <dsp:nvSpPr>
        <dsp:cNvPr id="0" name=""/>
        <dsp:cNvSpPr/>
      </dsp:nvSpPr>
      <dsp:spPr>
        <a:xfrm>
          <a:off x="6233280" y="3102378"/>
          <a:ext cx="1612882" cy="80644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华文楷体" pitchFamily="2" charset="-122"/>
              <a:ea typeface="华文楷体" pitchFamily="2" charset="-122"/>
            </a:rPr>
            <a:t>促进科技成果转化的九条</a:t>
          </a:r>
          <a:endParaRPr lang="zh-CN" altLang="en-US" sz="1400" b="1" kern="1200" dirty="0">
            <a:latin typeface="华文楷体" pitchFamily="2" charset="-122"/>
            <a:ea typeface="华文楷体" pitchFamily="2" charset="-122"/>
          </a:endParaRPr>
        </a:p>
      </dsp:txBody>
      <dsp:txXfrm>
        <a:off x="6233280" y="3102378"/>
        <a:ext cx="1612882" cy="806441"/>
      </dsp:txXfrm>
    </dsp:sp>
    <dsp:sp modelId="{5940B25D-B834-4BFB-8B0B-5B85296F8945}">
      <dsp:nvSpPr>
        <dsp:cNvPr id="0" name=""/>
        <dsp:cNvSpPr/>
      </dsp:nvSpPr>
      <dsp:spPr>
        <a:xfrm rot="1567543">
          <a:off x="1702969" y="3385955"/>
          <a:ext cx="4757427" cy="1511"/>
        </a:xfrm>
        <a:custGeom>
          <a:avLst/>
          <a:gdLst/>
          <a:ahLst/>
          <a:cxnLst/>
          <a:rect l="0" t="0" r="0" b="0"/>
          <a:pathLst>
            <a:path>
              <a:moveTo>
                <a:pt x="0" y="755"/>
              </a:moveTo>
              <a:lnTo>
                <a:pt x="4757427" y="755"/>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CN" altLang="en-US" sz="1300" kern="1200">
            <a:latin typeface="华文楷体" pitchFamily="2" charset="-122"/>
            <a:ea typeface="华文楷体" pitchFamily="2" charset="-122"/>
          </a:endParaRPr>
        </a:p>
      </dsp:txBody>
      <dsp:txXfrm rot="1567543">
        <a:off x="3962747" y="3267775"/>
        <a:ext cx="237871" cy="237871"/>
      </dsp:txXfrm>
    </dsp:sp>
    <dsp:sp modelId="{CA8C4D2E-9E2E-41B0-ACBB-8BE3A5BF8E4E}">
      <dsp:nvSpPr>
        <dsp:cNvPr id="0" name=""/>
        <dsp:cNvSpPr/>
      </dsp:nvSpPr>
      <dsp:spPr>
        <a:xfrm>
          <a:off x="6217364" y="4067718"/>
          <a:ext cx="1612882" cy="73288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华文楷体" pitchFamily="2" charset="-122"/>
              <a:ea typeface="华文楷体" pitchFamily="2" charset="-122"/>
            </a:rPr>
            <a:t>…..</a:t>
          </a:r>
          <a:r>
            <a:rPr lang="zh-CN" altLang="en-US" sz="1200" kern="1200" dirty="0" smtClean="0">
              <a:latin typeface="华文楷体" pitchFamily="2" charset="-122"/>
              <a:ea typeface="华文楷体" pitchFamily="2" charset="-122"/>
            </a:rPr>
            <a:t>关于中央财政科技计划管理改革过渡期资金管理有关问题的通知</a:t>
          </a:r>
          <a:endParaRPr lang="zh-CN" altLang="en-US" sz="1200" kern="1200" dirty="0">
            <a:latin typeface="华文楷体" pitchFamily="2" charset="-122"/>
            <a:ea typeface="华文楷体" pitchFamily="2" charset="-122"/>
          </a:endParaRPr>
        </a:p>
      </dsp:txBody>
      <dsp:txXfrm>
        <a:off x="6217364" y="4067718"/>
        <a:ext cx="1612882" cy="732881"/>
      </dsp:txXfrm>
    </dsp:sp>
    <dsp:sp modelId="{18FE0A8D-0384-4DFC-A2B2-1F0F2711870A}">
      <dsp:nvSpPr>
        <dsp:cNvPr id="0" name=""/>
        <dsp:cNvSpPr/>
      </dsp:nvSpPr>
      <dsp:spPr>
        <a:xfrm>
          <a:off x="1330514" y="455409"/>
          <a:ext cx="1612882" cy="80644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0" i="0" kern="1200" dirty="0" smtClean="0">
              <a:latin typeface="华文楷体" pitchFamily="2" charset="-122"/>
              <a:ea typeface="华文楷体" pitchFamily="2" charset="-122"/>
            </a:rPr>
            <a:t>中华人民共和国促进科技成果转化法</a:t>
          </a:r>
          <a:r>
            <a:rPr lang="zh-CN" altLang="en-US" sz="1100" b="1" kern="1200" dirty="0" smtClean="0"/>
            <a:t>修订</a:t>
          </a:r>
          <a:r>
            <a:rPr lang="zh-CN" altLang="en-US" sz="1200" b="1" kern="1200" dirty="0" smtClean="0"/>
            <a:t>（</a:t>
          </a:r>
          <a:r>
            <a:rPr lang="en-US" altLang="zh-CN" sz="1200" b="1" kern="1200" dirty="0" smtClean="0"/>
            <a:t>2015</a:t>
          </a:r>
          <a:r>
            <a:rPr lang="zh-CN" altLang="en-US" sz="1200" b="1" kern="1200" dirty="0" smtClean="0"/>
            <a:t>年</a:t>
          </a:r>
          <a:r>
            <a:rPr lang="en-US" altLang="zh-CN" sz="1200" b="1" kern="1200" dirty="0" smtClean="0"/>
            <a:t>8</a:t>
          </a:r>
          <a:r>
            <a:rPr lang="zh-CN" altLang="en-US" sz="1200" b="1" kern="1200" dirty="0" smtClean="0"/>
            <a:t>月</a:t>
          </a:r>
          <a:r>
            <a:rPr lang="en-US" altLang="zh-CN" sz="1200" b="1" kern="1200" dirty="0" smtClean="0"/>
            <a:t>29</a:t>
          </a:r>
          <a:r>
            <a:rPr lang="zh-CN" altLang="en-US" sz="1200" b="1" kern="1200" dirty="0" smtClean="0"/>
            <a:t>日第十二届人大常务委员会第十六次会议通过）</a:t>
          </a:r>
          <a:r>
            <a:rPr lang="zh-CN" altLang="en-US" sz="1200" kern="1200" dirty="0" smtClean="0"/>
            <a:t> </a:t>
          </a:r>
          <a:endParaRPr lang="zh-CN" altLang="en-US" sz="1200" kern="1200" dirty="0">
            <a:latin typeface="华文楷体" pitchFamily="2" charset="-122"/>
            <a:ea typeface="华文楷体" pitchFamily="2" charset="-122"/>
          </a:endParaRPr>
        </a:p>
      </dsp:txBody>
      <dsp:txXfrm>
        <a:off x="1330514" y="455409"/>
        <a:ext cx="1612882" cy="80644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5A2B-C7F2-438B-98DE-F063B8BFC26B}">
      <dsp:nvSpPr>
        <dsp:cNvPr id="0" name=""/>
        <dsp:cNvSpPr/>
      </dsp:nvSpPr>
      <dsp:spPr>
        <a:xfrm>
          <a:off x="434455" y="912930"/>
          <a:ext cx="1583261" cy="79163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①三环节</a:t>
          </a:r>
          <a:endParaRPr lang="zh-CN" altLang="en-US" sz="3200" kern="1200" dirty="0">
            <a:solidFill>
              <a:srgbClr val="FF0000"/>
            </a:solidFill>
          </a:endParaRPr>
        </a:p>
      </dsp:txBody>
      <dsp:txXfrm>
        <a:off x="434455" y="912930"/>
        <a:ext cx="1583261" cy="791630"/>
      </dsp:txXfrm>
    </dsp:sp>
    <dsp:sp modelId="{F4CEC266-3CBA-44B1-A3D1-C3218D7A1A1F}">
      <dsp:nvSpPr>
        <dsp:cNvPr id="0" name=""/>
        <dsp:cNvSpPr/>
      </dsp:nvSpPr>
      <dsp:spPr>
        <a:xfrm rot="18289469">
          <a:off x="1779874" y="826338"/>
          <a:ext cx="1108989" cy="54438"/>
        </a:xfrm>
        <a:custGeom>
          <a:avLst/>
          <a:gdLst/>
          <a:ahLst/>
          <a:cxnLst/>
          <a:rect l="0" t="0" r="0" b="0"/>
          <a:pathLst>
            <a:path>
              <a:moveTo>
                <a:pt x="0" y="27219"/>
              </a:moveTo>
              <a:lnTo>
                <a:pt x="1108989"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rot="18289469">
        <a:off x="2306644" y="825833"/>
        <a:ext cx="55449" cy="55449"/>
      </dsp:txXfrm>
    </dsp:sp>
    <dsp:sp modelId="{636493A9-4643-48E3-8456-F810ACDA984B}">
      <dsp:nvSpPr>
        <dsp:cNvPr id="0" name=""/>
        <dsp:cNvSpPr/>
      </dsp:nvSpPr>
      <dsp:spPr>
        <a:xfrm>
          <a:off x="2651021" y="2554"/>
          <a:ext cx="3415222" cy="79163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立项：</a:t>
          </a:r>
          <a:r>
            <a:rPr lang="en-US" altLang="zh-CN" sz="3200" kern="1200" dirty="0" smtClean="0">
              <a:solidFill>
                <a:srgbClr val="FF0000"/>
              </a:solidFill>
            </a:rPr>
            <a:t>64</a:t>
          </a:r>
          <a:r>
            <a:rPr lang="zh-CN" altLang="en-US" sz="3200" kern="1200" dirty="0" smtClean="0">
              <a:solidFill>
                <a:srgbClr val="FF0000"/>
              </a:solidFill>
            </a:rPr>
            <a:t>号文</a:t>
          </a:r>
          <a:endParaRPr lang="zh-CN" altLang="en-US" sz="3200" kern="1200" dirty="0">
            <a:solidFill>
              <a:srgbClr val="FF0000"/>
            </a:solidFill>
          </a:endParaRPr>
        </a:p>
      </dsp:txBody>
      <dsp:txXfrm>
        <a:off x="2651021" y="2554"/>
        <a:ext cx="3415222" cy="791630"/>
      </dsp:txXfrm>
    </dsp:sp>
    <dsp:sp modelId="{03B4A0FF-C32F-4EF3-9294-1042BF103F11}">
      <dsp:nvSpPr>
        <dsp:cNvPr id="0" name=""/>
        <dsp:cNvSpPr/>
      </dsp:nvSpPr>
      <dsp:spPr>
        <a:xfrm>
          <a:off x="2017716" y="1281526"/>
          <a:ext cx="633304" cy="54438"/>
        </a:xfrm>
        <a:custGeom>
          <a:avLst/>
          <a:gdLst/>
          <a:ahLst/>
          <a:cxnLst/>
          <a:rect l="0" t="0" r="0" b="0"/>
          <a:pathLst>
            <a:path>
              <a:moveTo>
                <a:pt x="0" y="27219"/>
              </a:moveTo>
              <a:lnTo>
                <a:pt x="633304"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a:off x="2318536" y="1292913"/>
        <a:ext cx="31665" cy="31665"/>
      </dsp:txXfrm>
    </dsp:sp>
    <dsp:sp modelId="{58B40A2D-F679-41F6-B968-5ED1EA7FBC77}">
      <dsp:nvSpPr>
        <dsp:cNvPr id="0" name=""/>
        <dsp:cNvSpPr/>
      </dsp:nvSpPr>
      <dsp:spPr>
        <a:xfrm>
          <a:off x="2651021" y="912930"/>
          <a:ext cx="3415222" cy="79163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经费：</a:t>
          </a:r>
          <a:r>
            <a:rPr lang="en-US" altLang="zh-CN" sz="3200" kern="1200" dirty="0" smtClean="0">
              <a:solidFill>
                <a:srgbClr val="FF0000"/>
              </a:solidFill>
            </a:rPr>
            <a:t>11</a:t>
          </a:r>
          <a:r>
            <a:rPr lang="zh-CN" altLang="en-US" sz="3200" kern="1200" dirty="0" smtClean="0">
              <a:solidFill>
                <a:srgbClr val="FF0000"/>
              </a:solidFill>
            </a:rPr>
            <a:t>号文</a:t>
          </a:r>
          <a:endParaRPr lang="zh-CN" altLang="en-US" sz="3200" kern="1200" dirty="0">
            <a:solidFill>
              <a:srgbClr val="FF0000"/>
            </a:solidFill>
          </a:endParaRPr>
        </a:p>
      </dsp:txBody>
      <dsp:txXfrm>
        <a:off x="2651021" y="912930"/>
        <a:ext cx="3415222" cy="791630"/>
      </dsp:txXfrm>
    </dsp:sp>
    <dsp:sp modelId="{AB76BE3E-7F8A-44C5-BF45-B355ACC3DBC2}">
      <dsp:nvSpPr>
        <dsp:cNvPr id="0" name=""/>
        <dsp:cNvSpPr/>
      </dsp:nvSpPr>
      <dsp:spPr>
        <a:xfrm rot="3310531">
          <a:off x="1779874" y="1736714"/>
          <a:ext cx="1108989" cy="54438"/>
        </a:xfrm>
        <a:custGeom>
          <a:avLst/>
          <a:gdLst/>
          <a:ahLst/>
          <a:cxnLst/>
          <a:rect l="0" t="0" r="0" b="0"/>
          <a:pathLst>
            <a:path>
              <a:moveTo>
                <a:pt x="0" y="27219"/>
              </a:moveTo>
              <a:lnTo>
                <a:pt x="1108989"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latin typeface="华文楷体" pitchFamily="2" charset="-122"/>
            <a:ea typeface="华文楷体" pitchFamily="2" charset="-122"/>
          </a:endParaRPr>
        </a:p>
      </dsp:txBody>
      <dsp:txXfrm rot="3310531">
        <a:off x="2306644" y="1736209"/>
        <a:ext cx="55449" cy="55449"/>
      </dsp:txXfrm>
    </dsp:sp>
    <dsp:sp modelId="{BC409732-AD3B-4F8E-81CB-0F5B7E966999}">
      <dsp:nvSpPr>
        <dsp:cNvPr id="0" name=""/>
        <dsp:cNvSpPr/>
      </dsp:nvSpPr>
      <dsp:spPr>
        <a:xfrm>
          <a:off x="2651021" y="1823306"/>
          <a:ext cx="4281900" cy="79163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转化：促进法和  </a:t>
          </a:r>
          <a:endParaRPr lang="en-US" altLang="zh-CN" sz="3200" b="1" kern="1200" dirty="0" smtClean="0">
            <a:solidFill>
              <a:srgbClr val="FF0000"/>
            </a:solidFill>
          </a:endParaRPr>
        </a:p>
        <a:p>
          <a:pPr lvl="0" algn="ctr" defTabSz="1422400">
            <a:lnSpc>
              <a:spcPct val="90000"/>
            </a:lnSpc>
            <a:spcBef>
              <a:spcPct val="0"/>
            </a:spcBef>
            <a:spcAft>
              <a:spcPct val="35000"/>
            </a:spcAft>
          </a:pPr>
          <a:r>
            <a:rPr lang="en-US" altLang="zh-CN" sz="3200" b="1" kern="1200" dirty="0" smtClean="0">
              <a:solidFill>
                <a:srgbClr val="FF0000"/>
              </a:solidFill>
            </a:rPr>
            <a:t>       </a:t>
          </a:r>
          <a:r>
            <a:rPr lang="zh-CN" altLang="en-US" sz="3200" b="1" kern="1200" dirty="0" smtClean="0">
              <a:solidFill>
                <a:srgbClr val="FF0000"/>
              </a:solidFill>
            </a:rPr>
            <a:t>财</a:t>
          </a:r>
          <a:r>
            <a:rPr lang="en-US" altLang="zh-CN" sz="3200" b="1" kern="1200" dirty="0" smtClean="0">
              <a:solidFill>
                <a:srgbClr val="FF0000"/>
              </a:solidFill>
            </a:rPr>
            <a:t>9</a:t>
          </a:r>
          <a:r>
            <a:rPr lang="zh-CN" altLang="en-US" sz="3200" b="1" kern="1200" dirty="0" smtClean="0">
              <a:solidFill>
                <a:srgbClr val="FF0000"/>
              </a:solidFill>
            </a:rPr>
            <a:t>条</a:t>
          </a:r>
          <a:endParaRPr lang="zh-CN" altLang="en-US" sz="3200" b="1" kern="1200" dirty="0">
            <a:solidFill>
              <a:srgbClr val="FF0000"/>
            </a:solidFill>
          </a:endParaRPr>
        </a:p>
      </dsp:txBody>
      <dsp:txXfrm>
        <a:off x="2651021" y="1823306"/>
        <a:ext cx="4281900" cy="79163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E56899-92D9-45EF-9943-D6D6EE52C05D}">
      <dsp:nvSpPr>
        <dsp:cNvPr id="0" name=""/>
        <dsp:cNvSpPr/>
      </dsp:nvSpPr>
      <dsp:spPr>
        <a:xfrm>
          <a:off x="768594" y="3382978"/>
          <a:ext cx="3883963" cy="1166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smtClean="0">
              <a:solidFill>
                <a:schemeClr val="tx1"/>
              </a:solidFill>
              <a:latin typeface="华文楷体" pitchFamily="2" charset="-122"/>
              <a:ea typeface="华文楷体" pitchFamily="2" charset="-122"/>
            </a:rPr>
            <a:t> </a:t>
          </a:r>
          <a:r>
            <a:rPr lang="en-US" sz="2400" b="1" u="none" kern="1200" dirty="0" err="1" smtClean="0">
              <a:solidFill>
                <a:schemeClr val="tx1"/>
              </a:solidFill>
              <a:latin typeface="华文楷体" pitchFamily="2" charset="-122"/>
              <a:ea typeface="华文楷体" pitchFamily="2" charset="-122"/>
            </a:rPr>
            <a:t>教育部关于进一步规范高校科研行为的意见</a:t>
          </a:r>
          <a:endParaRPr lang="en-US" sz="2400" b="1" u="none" kern="1200" dirty="0" smtClean="0">
            <a:solidFill>
              <a:schemeClr val="tx1"/>
            </a:solidFill>
            <a:latin typeface="华文楷体" pitchFamily="2" charset="-122"/>
            <a:ea typeface="华文楷体" pitchFamily="2" charset="-122"/>
          </a:endParaRPr>
        </a:p>
        <a:p>
          <a:pPr lvl="0" algn="ctr" defTabSz="1066800" rtl="0">
            <a:lnSpc>
              <a:spcPct val="90000"/>
            </a:lnSpc>
            <a:spcBef>
              <a:spcPct val="0"/>
            </a:spcBef>
            <a:spcAft>
              <a:spcPct val="35000"/>
            </a:spcAft>
          </a:pPr>
          <a:r>
            <a:rPr lang="zh-CN" sz="2400" b="1" u="none" kern="1200" dirty="0" smtClean="0">
              <a:solidFill>
                <a:schemeClr val="tx1"/>
              </a:solidFill>
              <a:latin typeface="华文楷体" pitchFamily="2" charset="-122"/>
              <a:ea typeface="华文楷体" pitchFamily="2" charset="-122"/>
            </a:rPr>
            <a:t>（</a:t>
          </a:r>
          <a:r>
            <a:rPr lang="en-US" sz="2400" b="1" u="none" kern="1200" dirty="0" err="1" smtClean="0">
              <a:solidFill>
                <a:schemeClr val="tx1"/>
              </a:solidFill>
              <a:latin typeface="华文楷体" pitchFamily="2" charset="-122"/>
              <a:ea typeface="华文楷体" pitchFamily="2" charset="-122"/>
            </a:rPr>
            <a:t>教监</a:t>
          </a:r>
          <a:r>
            <a:rPr lang="en-US" sz="2400" b="1" u="none" kern="1200" dirty="0" smtClean="0">
              <a:solidFill>
                <a:schemeClr val="tx1"/>
              </a:solidFill>
              <a:latin typeface="华文楷体" pitchFamily="2" charset="-122"/>
              <a:ea typeface="华文楷体" pitchFamily="2" charset="-122"/>
            </a:rPr>
            <a:t>[2012]6号）</a:t>
          </a:r>
          <a:endParaRPr lang="zh-CN" sz="2400" b="1" u="none" kern="1200" dirty="0">
            <a:solidFill>
              <a:schemeClr val="tx1"/>
            </a:solidFill>
            <a:latin typeface="华文楷体" pitchFamily="2" charset="-122"/>
            <a:ea typeface="华文楷体" pitchFamily="2" charset="-122"/>
          </a:endParaRPr>
        </a:p>
      </dsp:txBody>
      <dsp:txXfrm>
        <a:off x="768594" y="3382978"/>
        <a:ext cx="3883963" cy="1166426"/>
      </dsp:txXfrm>
    </dsp:sp>
    <dsp:sp modelId="{151D37EA-DF63-439A-8DF2-E86101CB02E7}">
      <dsp:nvSpPr>
        <dsp:cNvPr id="0" name=""/>
        <dsp:cNvSpPr/>
      </dsp:nvSpPr>
      <dsp:spPr>
        <a:xfrm>
          <a:off x="830725" y="1688644"/>
          <a:ext cx="4612659" cy="1323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err="1" smtClean="0">
              <a:solidFill>
                <a:schemeClr val="tx1"/>
              </a:solidFill>
              <a:latin typeface="华文楷体" pitchFamily="2" charset="-122"/>
              <a:ea typeface="华文楷体" pitchFamily="2" charset="-122"/>
            </a:rPr>
            <a:t>教育部财政部关于加强中央部门所属高校科研经费管理的意见</a:t>
          </a:r>
          <a:endParaRPr lang="en-US" sz="2400" b="1" u="none" kern="1200" dirty="0" smtClean="0">
            <a:solidFill>
              <a:schemeClr val="tx1"/>
            </a:solidFill>
            <a:latin typeface="华文楷体" pitchFamily="2" charset="-122"/>
            <a:ea typeface="华文楷体" pitchFamily="2" charset="-122"/>
          </a:endParaRPr>
        </a:p>
        <a:p>
          <a:pPr lvl="0" algn="ctr" defTabSz="1066800" rtl="0">
            <a:lnSpc>
              <a:spcPct val="90000"/>
            </a:lnSpc>
            <a:spcBef>
              <a:spcPct val="0"/>
            </a:spcBef>
            <a:spcAft>
              <a:spcPct val="35000"/>
            </a:spcAft>
          </a:pPr>
          <a:r>
            <a:rPr lang="zh-CN" sz="2400" b="1" u="none" kern="1200" dirty="0" smtClean="0">
              <a:solidFill>
                <a:schemeClr val="tx1"/>
              </a:solidFill>
              <a:latin typeface="华文楷体" pitchFamily="2" charset="-122"/>
              <a:ea typeface="华文楷体" pitchFamily="2" charset="-122"/>
            </a:rPr>
            <a:t>（</a:t>
          </a:r>
          <a:r>
            <a:rPr lang="en-US" sz="2400" b="1" u="none" kern="1200" dirty="0" err="1" smtClean="0">
              <a:solidFill>
                <a:schemeClr val="tx1"/>
              </a:solidFill>
              <a:latin typeface="华文楷体" pitchFamily="2" charset="-122"/>
              <a:ea typeface="华文楷体" pitchFamily="2" charset="-122"/>
            </a:rPr>
            <a:t>教财</a:t>
          </a:r>
          <a:r>
            <a:rPr lang="en-US" sz="2400" b="1" u="none" kern="1200" dirty="0" smtClean="0">
              <a:solidFill>
                <a:schemeClr val="tx1"/>
              </a:solidFill>
              <a:latin typeface="华文楷体" pitchFamily="2" charset="-122"/>
              <a:ea typeface="华文楷体" pitchFamily="2" charset="-122"/>
            </a:rPr>
            <a:t>[2012]7号）</a:t>
          </a:r>
          <a:endParaRPr lang="zh-CN" sz="2400" b="1" u="none" kern="1200" dirty="0">
            <a:solidFill>
              <a:schemeClr val="tx1"/>
            </a:solidFill>
            <a:latin typeface="华文楷体" pitchFamily="2" charset="-122"/>
            <a:ea typeface="华文楷体" pitchFamily="2" charset="-122"/>
          </a:endParaRPr>
        </a:p>
      </dsp:txBody>
      <dsp:txXfrm>
        <a:off x="830725" y="1688644"/>
        <a:ext cx="4612659" cy="1323374"/>
      </dsp:txXfrm>
    </dsp:sp>
    <dsp:sp modelId="{8A290F40-2018-487D-9E69-D9A5E55DA026}">
      <dsp:nvSpPr>
        <dsp:cNvPr id="0" name=""/>
        <dsp:cNvSpPr/>
      </dsp:nvSpPr>
      <dsp:spPr>
        <a:xfrm>
          <a:off x="972352" y="0"/>
          <a:ext cx="3597615" cy="14292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none" kern="1200" dirty="0" err="1" smtClean="0">
              <a:solidFill>
                <a:schemeClr val="tx1"/>
              </a:solidFill>
              <a:latin typeface="华文楷体" pitchFamily="2" charset="-122"/>
              <a:ea typeface="华文楷体" pitchFamily="2" charset="-122"/>
            </a:rPr>
            <a:t>教育部关于进一步加强高校科研项目管理的意见</a:t>
          </a:r>
          <a:endParaRPr lang="en-US" sz="2400" b="1" u="none" kern="1200" dirty="0" smtClean="0">
            <a:solidFill>
              <a:schemeClr val="tx1"/>
            </a:solidFill>
            <a:latin typeface="华文楷体" pitchFamily="2" charset="-122"/>
            <a:ea typeface="华文楷体" pitchFamily="2" charset="-122"/>
          </a:endParaRPr>
        </a:p>
        <a:p>
          <a:pPr lvl="0" algn="ctr" defTabSz="1066800" rtl="0">
            <a:lnSpc>
              <a:spcPct val="90000"/>
            </a:lnSpc>
            <a:spcBef>
              <a:spcPct val="0"/>
            </a:spcBef>
            <a:spcAft>
              <a:spcPct val="35000"/>
            </a:spcAft>
          </a:pPr>
          <a:r>
            <a:rPr lang="zh-CN" sz="2400" b="1" u="none" kern="1200" dirty="0" smtClean="0">
              <a:solidFill>
                <a:schemeClr val="tx1"/>
              </a:solidFill>
              <a:latin typeface="华文楷体" pitchFamily="2" charset="-122"/>
              <a:ea typeface="华文楷体" pitchFamily="2" charset="-122"/>
            </a:rPr>
            <a:t>（</a:t>
          </a:r>
          <a:r>
            <a:rPr lang="en-US" sz="2400" b="1" u="none" kern="1200" dirty="0" err="1" smtClean="0">
              <a:solidFill>
                <a:schemeClr val="tx1"/>
              </a:solidFill>
              <a:latin typeface="华文楷体" pitchFamily="2" charset="-122"/>
              <a:ea typeface="华文楷体" pitchFamily="2" charset="-122"/>
            </a:rPr>
            <a:t>教技</a:t>
          </a:r>
          <a:r>
            <a:rPr lang="en-US" sz="2400" b="1" u="none" kern="1200" dirty="0" smtClean="0">
              <a:solidFill>
                <a:schemeClr val="tx1"/>
              </a:solidFill>
              <a:latin typeface="华文楷体" pitchFamily="2" charset="-122"/>
              <a:ea typeface="华文楷体" pitchFamily="2" charset="-122"/>
            </a:rPr>
            <a:t>[2012]14号）</a:t>
          </a:r>
          <a:endParaRPr lang="zh-CN" sz="2400" b="1" u="none" kern="1200" dirty="0">
            <a:solidFill>
              <a:schemeClr val="tx1"/>
            </a:solidFill>
            <a:latin typeface="华文楷体" pitchFamily="2" charset="-122"/>
            <a:ea typeface="华文楷体" pitchFamily="2" charset="-122"/>
          </a:endParaRPr>
        </a:p>
      </dsp:txBody>
      <dsp:txXfrm>
        <a:off x="972352" y="0"/>
        <a:ext cx="3597615" cy="14292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5A2B-C7F2-438B-98DE-F063B8BFC26B}">
      <dsp:nvSpPr>
        <dsp:cNvPr id="0" name=""/>
        <dsp:cNvSpPr/>
      </dsp:nvSpPr>
      <dsp:spPr>
        <a:xfrm>
          <a:off x="2604" y="1664003"/>
          <a:ext cx="1783794" cy="1173795"/>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②教育部三文件</a:t>
          </a:r>
          <a:endParaRPr lang="zh-CN" altLang="en-US" sz="3200" b="1" kern="1200" dirty="0">
            <a:solidFill>
              <a:srgbClr val="FF0000"/>
            </a:solidFill>
          </a:endParaRPr>
        </a:p>
      </dsp:txBody>
      <dsp:txXfrm>
        <a:off x="2604" y="1664003"/>
        <a:ext cx="1783794" cy="1173795"/>
      </dsp:txXfrm>
    </dsp:sp>
    <dsp:sp modelId="{F4CEC266-3CBA-44B1-A3D1-C3218D7A1A1F}">
      <dsp:nvSpPr>
        <dsp:cNvPr id="0" name=""/>
        <dsp:cNvSpPr/>
      </dsp:nvSpPr>
      <dsp:spPr>
        <a:xfrm rot="16955385">
          <a:off x="1000933" y="1259782"/>
          <a:ext cx="2008782" cy="21753"/>
        </a:xfrm>
        <a:custGeom>
          <a:avLst/>
          <a:gdLst/>
          <a:ahLst/>
          <a:cxnLst/>
          <a:rect l="0" t="0" r="0" b="0"/>
          <a:pathLst>
            <a:path>
              <a:moveTo>
                <a:pt x="0" y="10876"/>
              </a:moveTo>
              <a:lnTo>
                <a:pt x="2008782" y="10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solidFill>
              <a:srgbClr val="FF0000"/>
            </a:solidFill>
          </a:endParaRPr>
        </a:p>
      </dsp:txBody>
      <dsp:txXfrm rot="16955385">
        <a:off x="1955105" y="1220439"/>
        <a:ext cx="100439" cy="100439"/>
      </dsp:txXfrm>
    </dsp:sp>
    <dsp:sp modelId="{636493A9-4643-48E3-8456-F810ACDA984B}">
      <dsp:nvSpPr>
        <dsp:cNvPr id="0" name=""/>
        <dsp:cNvSpPr/>
      </dsp:nvSpPr>
      <dsp:spPr>
        <a:xfrm>
          <a:off x="2224250" y="18388"/>
          <a:ext cx="1088117" cy="54405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项目</a:t>
          </a:r>
          <a:endParaRPr lang="zh-CN" altLang="en-US" sz="3200" b="1" kern="1200" dirty="0">
            <a:solidFill>
              <a:srgbClr val="FF0000"/>
            </a:solidFill>
          </a:endParaRPr>
        </a:p>
      </dsp:txBody>
      <dsp:txXfrm>
        <a:off x="2224250" y="18388"/>
        <a:ext cx="1088117" cy="544058"/>
      </dsp:txXfrm>
    </dsp:sp>
    <dsp:sp modelId="{03B4A0FF-C32F-4EF3-9294-1042BF103F11}">
      <dsp:nvSpPr>
        <dsp:cNvPr id="0" name=""/>
        <dsp:cNvSpPr/>
      </dsp:nvSpPr>
      <dsp:spPr>
        <a:xfrm>
          <a:off x="1786399" y="2240024"/>
          <a:ext cx="435246" cy="21753"/>
        </a:xfrm>
        <a:custGeom>
          <a:avLst/>
          <a:gdLst/>
          <a:ahLst/>
          <a:cxnLst/>
          <a:rect l="0" t="0" r="0" b="0"/>
          <a:pathLst>
            <a:path>
              <a:moveTo>
                <a:pt x="0" y="10876"/>
              </a:moveTo>
              <a:lnTo>
                <a:pt x="435246" y="10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solidFill>
              <a:srgbClr val="FF0000"/>
            </a:solidFill>
          </a:endParaRPr>
        </a:p>
      </dsp:txBody>
      <dsp:txXfrm>
        <a:off x="1993141" y="2240019"/>
        <a:ext cx="21762" cy="21762"/>
      </dsp:txXfrm>
    </dsp:sp>
    <dsp:sp modelId="{58B40A2D-F679-41F6-B968-5ED1EA7FBC77}">
      <dsp:nvSpPr>
        <dsp:cNvPr id="0" name=""/>
        <dsp:cNvSpPr/>
      </dsp:nvSpPr>
      <dsp:spPr>
        <a:xfrm>
          <a:off x="2221645" y="1978871"/>
          <a:ext cx="1088117" cy="54405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经费</a:t>
          </a:r>
          <a:endParaRPr lang="zh-CN" altLang="en-US" sz="3200" b="1" kern="1200" dirty="0">
            <a:solidFill>
              <a:srgbClr val="FF0000"/>
            </a:solidFill>
          </a:endParaRPr>
        </a:p>
      </dsp:txBody>
      <dsp:txXfrm>
        <a:off x="2221645" y="1978871"/>
        <a:ext cx="1088117" cy="544058"/>
      </dsp:txXfrm>
    </dsp:sp>
    <dsp:sp modelId="{AB76BE3E-7F8A-44C5-BF45-B355ACC3DBC2}">
      <dsp:nvSpPr>
        <dsp:cNvPr id="0" name=""/>
        <dsp:cNvSpPr/>
      </dsp:nvSpPr>
      <dsp:spPr>
        <a:xfrm rot="4651414">
          <a:off x="991958" y="3229460"/>
          <a:ext cx="2026733" cy="21753"/>
        </a:xfrm>
        <a:custGeom>
          <a:avLst/>
          <a:gdLst/>
          <a:ahLst/>
          <a:cxnLst/>
          <a:rect l="0" t="0" r="0" b="0"/>
          <a:pathLst>
            <a:path>
              <a:moveTo>
                <a:pt x="0" y="10876"/>
              </a:moveTo>
              <a:lnTo>
                <a:pt x="2026733" y="10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latin typeface="华文楷体" pitchFamily="2" charset="-122"/>
            <a:ea typeface="华文楷体" pitchFamily="2" charset="-122"/>
          </a:endParaRPr>
        </a:p>
      </dsp:txBody>
      <dsp:txXfrm rot="4651414">
        <a:off x="1954656" y="3189668"/>
        <a:ext cx="101336" cy="101336"/>
      </dsp:txXfrm>
    </dsp:sp>
    <dsp:sp modelId="{BC409732-AD3B-4F8E-81CB-0F5B7E966999}">
      <dsp:nvSpPr>
        <dsp:cNvPr id="0" name=""/>
        <dsp:cNvSpPr/>
      </dsp:nvSpPr>
      <dsp:spPr>
        <a:xfrm>
          <a:off x="2224250" y="3957743"/>
          <a:ext cx="1088117" cy="54405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行为</a:t>
          </a:r>
          <a:endParaRPr lang="zh-CN" altLang="en-US" sz="3200" b="1" kern="1200" dirty="0">
            <a:solidFill>
              <a:srgbClr val="FF0000"/>
            </a:solidFill>
          </a:endParaRPr>
        </a:p>
      </dsp:txBody>
      <dsp:txXfrm>
        <a:off x="2224250" y="3957743"/>
        <a:ext cx="1088117" cy="54405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5A2B-C7F2-438B-98DE-F063B8BFC26B}">
      <dsp:nvSpPr>
        <dsp:cNvPr id="0" name=""/>
        <dsp:cNvSpPr/>
      </dsp:nvSpPr>
      <dsp:spPr>
        <a:xfrm>
          <a:off x="1514" y="1882936"/>
          <a:ext cx="1435093" cy="94433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③责任</a:t>
          </a:r>
          <a:endParaRPr lang="en-US" altLang="zh-CN" sz="3200" b="1" kern="1200" dirty="0" smtClean="0">
            <a:solidFill>
              <a:srgbClr val="FF0000"/>
            </a:solidFill>
          </a:endParaRPr>
        </a:p>
        <a:p>
          <a:pPr lvl="0" algn="ctr" defTabSz="1422400">
            <a:lnSpc>
              <a:spcPct val="90000"/>
            </a:lnSpc>
            <a:spcBef>
              <a:spcPct val="0"/>
            </a:spcBef>
            <a:spcAft>
              <a:spcPct val="35000"/>
            </a:spcAft>
          </a:pPr>
          <a:r>
            <a:rPr lang="zh-CN" altLang="en-US" sz="3200" b="1" kern="1200" dirty="0" smtClean="0">
              <a:solidFill>
                <a:srgbClr val="FF0000"/>
              </a:solidFill>
            </a:rPr>
            <a:t>三主体</a:t>
          </a:r>
          <a:endParaRPr lang="zh-CN" altLang="en-US" sz="3200" b="1" kern="1200" dirty="0">
            <a:solidFill>
              <a:srgbClr val="FF0000"/>
            </a:solidFill>
          </a:endParaRPr>
        </a:p>
      </dsp:txBody>
      <dsp:txXfrm>
        <a:off x="1514" y="1882936"/>
        <a:ext cx="1435093" cy="944339"/>
      </dsp:txXfrm>
    </dsp:sp>
    <dsp:sp modelId="{F4CEC266-3CBA-44B1-A3D1-C3218D7A1A1F}">
      <dsp:nvSpPr>
        <dsp:cNvPr id="0" name=""/>
        <dsp:cNvSpPr/>
      </dsp:nvSpPr>
      <dsp:spPr>
        <a:xfrm rot="17171579">
          <a:off x="1015993" y="1786607"/>
          <a:ext cx="1166549" cy="16726"/>
        </a:xfrm>
        <a:custGeom>
          <a:avLst/>
          <a:gdLst/>
          <a:ahLst/>
          <a:cxnLst/>
          <a:rect l="0" t="0" r="0" b="0"/>
          <a:pathLst>
            <a:path>
              <a:moveTo>
                <a:pt x="0" y="8363"/>
              </a:moveTo>
              <a:lnTo>
                <a:pt x="1166549" y="83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solidFill>
              <a:srgbClr val="FF0000"/>
            </a:solidFill>
          </a:endParaRPr>
        </a:p>
      </dsp:txBody>
      <dsp:txXfrm rot="17171579">
        <a:off x="1570104" y="1765807"/>
        <a:ext cx="58327" cy="58327"/>
      </dsp:txXfrm>
    </dsp:sp>
    <dsp:sp modelId="{636493A9-4643-48E3-8456-F810ACDA984B}">
      <dsp:nvSpPr>
        <dsp:cNvPr id="0" name=""/>
        <dsp:cNvSpPr/>
      </dsp:nvSpPr>
      <dsp:spPr>
        <a:xfrm>
          <a:off x="1761927" y="1015983"/>
          <a:ext cx="875409" cy="43770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学校</a:t>
          </a:r>
          <a:endParaRPr lang="zh-CN" altLang="en-US" sz="3200" b="1" kern="1200" dirty="0">
            <a:solidFill>
              <a:srgbClr val="FF0000"/>
            </a:solidFill>
          </a:endParaRPr>
        </a:p>
      </dsp:txBody>
      <dsp:txXfrm>
        <a:off x="1761927" y="1015983"/>
        <a:ext cx="875409" cy="437704"/>
      </dsp:txXfrm>
    </dsp:sp>
    <dsp:sp modelId="{03B4A0FF-C32F-4EF3-9294-1042BF103F11}">
      <dsp:nvSpPr>
        <dsp:cNvPr id="0" name=""/>
        <dsp:cNvSpPr/>
      </dsp:nvSpPr>
      <dsp:spPr>
        <a:xfrm rot="3932430">
          <a:off x="1187766" y="2733310"/>
          <a:ext cx="849362" cy="16726"/>
        </a:xfrm>
        <a:custGeom>
          <a:avLst/>
          <a:gdLst/>
          <a:ahLst/>
          <a:cxnLst/>
          <a:rect l="0" t="0" r="0" b="0"/>
          <a:pathLst>
            <a:path>
              <a:moveTo>
                <a:pt x="0" y="8363"/>
              </a:moveTo>
              <a:lnTo>
                <a:pt x="849362" y="83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solidFill>
              <a:srgbClr val="FF0000"/>
            </a:solidFill>
          </a:endParaRPr>
        </a:p>
      </dsp:txBody>
      <dsp:txXfrm rot="3932430">
        <a:off x="1591213" y="2720440"/>
        <a:ext cx="42468" cy="42468"/>
      </dsp:txXfrm>
    </dsp:sp>
    <dsp:sp modelId="{58B40A2D-F679-41F6-B968-5ED1EA7FBC77}">
      <dsp:nvSpPr>
        <dsp:cNvPr id="0" name=""/>
        <dsp:cNvSpPr/>
      </dsp:nvSpPr>
      <dsp:spPr>
        <a:xfrm>
          <a:off x="1788286" y="2909389"/>
          <a:ext cx="875409" cy="43770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院系</a:t>
          </a:r>
          <a:endParaRPr lang="zh-CN" altLang="en-US" sz="3200" b="1" kern="1200" dirty="0">
            <a:solidFill>
              <a:srgbClr val="FF0000"/>
            </a:solidFill>
          </a:endParaRPr>
        </a:p>
      </dsp:txBody>
      <dsp:txXfrm>
        <a:off x="1788286" y="2909389"/>
        <a:ext cx="875409" cy="437704"/>
      </dsp:txXfrm>
    </dsp:sp>
    <dsp:sp modelId="{AB76BE3E-7F8A-44C5-BF45-B355ACC3DBC2}">
      <dsp:nvSpPr>
        <dsp:cNvPr id="0" name=""/>
        <dsp:cNvSpPr/>
      </dsp:nvSpPr>
      <dsp:spPr>
        <a:xfrm rot="4920357">
          <a:off x="536919" y="3381608"/>
          <a:ext cx="2090040" cy="16726"/>
        </a:xfrm>
        <a:custGeom>
          <a:avLst/>
          <a:gdLst/>
          <a:ahLst/>
          <a:cxnLst/>
          <a:rect l="0" t="0" r="0" b="0"/>
          <a:pathLst>
            <a:path>
              <a:moveTo>
                <a:pt x="0" y="8363"/>
              </a:moveTo>
              <a:lnTo>
                <a:pt x="2090040" y="83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b="1" kern="1200">
            <a:latin typeface="华文楷体" pitchFamily="2" charset="-122"/>
            <a:ea typeface="华文楷体" pitchFamily="2" charset="-122"/>
          </a:endParaRPr>
        </a:p>
      </dsp:txBody>
      <dsp:txXfrm rot="4920357">
        <a:off x="1529688" y="3337720"/>
        <a:ext cx="104502" cy="104502"/>
      </dsp:txXfrm>
    </dsp:sp>
    <dsp:sp modelId="{BC409732-AD3B-4F8E-81CB-0F5B7E966999}">
      <dsp:nvSpPr>
        <dsp:cNvPr id="0" name=""/>
        <dsp:cNvSpPr/>
      </dsp:nvSpPr>
      <dsp:spPr>
        <a:xfrm>
          <a:off x="1727270" y="4205984"/>
          <a:ext cx="875409" cy="43770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老师</a:t>
          </a:r>
          <a:endParaRPr lang="zh-CN" altLang="en-US" sz="3200" b="1" kern="1200" dirty="0">
            <a:solidFill>
              <a:srgbClr val="FF0000"/>
            </a:solidFill>
          </a:endParaRPr>
        </a:p>
      </dsp:txBody>
      <dsp:txXfrm>
        <a:off x="1727270" y="4205984"/>
        <a:ext cx="875409" cy="43770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5A2B-C7F2-438B-98DE-F063B8BFC26B}">
      <dsp:nvSpPr>
        <dsp:cNvPr id="0" name=""/>
        <dsp:cNvSpPr/>
      </dsp:nvSpPr>
      <dsp:spPr>
        <a:xfrm>
          <a:off x="500343" y="166979"/>
          <a:ext cx="2246662" cy="387850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④资助</a:t>
          </a:r>
          <a:endParaRPr lang="en-US" altLang="zh-CN" sz="3200" b="1" kern="1200" dirty="0" smtClean="0">
            <a:solidFill>
              <a:srgbClr val="FF0000"/>
            </a:solidFill>
          </a:endParaRPr>
        </a:p>
        <a:p>
          <a:pPr lvl="0" algn="ctr" defTabSz="1422400">
            <a:lnSpc>
              <a:spcPct val="90000"/>
            </a:lnSpc>
            <a:spcBef>
              <a:spcPct val="0"/>
            </a:spcBef>
            <a:spcAft>
              <a:spcPct val="35000"/>
            </a:spcAft>
          </a:pPr>
          <a:r>
            <a:rPr lang="zh-CN" altLang="en-US" sz="3200" b="1" kern="1200" dirty="0" smtClean="0">
              <a:solidFill>
                <a:srgbClr val="FF0000"/>
              </a:solidFill>
            </a:rPr>
            <a:t>三方式</a:t>
          </a:r>
          <a:endParaRPr lang="zh-CN" altLang="en-US" sz="3200" b="1" kern="1200" dirty="0">
            <a:solidFill>
              <a:srgbClr val="FF0000"/>
            </a:solidFill>
          </a:endParaRPr>
        </a:p>
      </dsp:txBody>
      <dsp:txXfrm>
        <a:off x="500343" y="166979"/>
        <a:ext cx="2246662" cy="3878509"/>
      </dsp:txXfrm>
    </dsp:sp>
    <dsp:sp modelId="{F4CEC266-3CBA-44B1-A3D1-C3218D7A1A1F}">
      <dsp:nvSpPr>
        <dsp:cNvPr id="0" name=""/>
        <dsp:cNvSpPr/>
      </dsp:nvSpPr>
      <dsp:spPr>
        <a:xfrm rot="18471461">
          <a:off x="2326490" y="1208352"/>
          <a:ext cx="2177155" cy="76816"/>
        </a:xfrm>
        <a:custGeom>
          <a:avLst/>
          <a:gdLst/>
          <a:ahLst/>
          <a:cxnLst/>
          <a:rect l="0" t="0" r="0" b="0"/>
          <a:pathLst>
            <a:path>
              <a:moveTo>
                <a:pt x="0" y="38408"/>
              </a:moveTo>
              <a:lnTo>
                <a:pt x="2177155" y="38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rot="18471461">
        <a:off x="3360639" y="1192332"/>
        <a:ext cx="108857" cy="108857"/>
      </dsp:txXfrm>
    </dsp:sp>
    <dsp:sp modelId="{636493A9-4643-48E3-8456-F810ACDA984B}">
      <dsp:nvSpPr>
        <dsp:cNvPr id="0" name=""/>
        <dsp:cNvSpPr/>
      </dsp:nvSpPr>
      <dsp:spPr>
        <a:xfrm>
          <a:off x="4083131" y="0"/>
          <a:ext cx="3595407" cy="77457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3333FF"/>
              </a:solidFill>
            </a:rPr>
            <a:t>立项先拨款</a:t>
          </a:r>
          <a:endParaRPr lang="zh-CN" altLang="en-US" sz="3200" b="1" kern="1200" dirty="0">
            <a:solidFill>
              <a:srgbClr val="3333FF"/>
            </a:solidFill>
          </a:endParaRPr>
        </a:p>
      </dsp:txBody>
      <dsp:txXfrm>
        <a:off x="4083131" y="0"/>
        <a:ext cx="3595407" cy="774576"/>
      </dsp:txXfrm>
    </dsp:sp>
    <dsp:sp modelId="{03B4A0FF-C32F-4EF3-9294-1042BF103F11}">
      <dsp:nvSpPr>
        <dsp:cNvPr id="0" name=""/>
        <dsp:cNvSpPr/>
      </dsp:nvSpPr>
      <dsp:spPr>
        <a:xfrm rot="21212412">
          <a:off x="2742411" y="1986407"/>
          <a:ext cx="1447352" cy="76816"/>
        </a:xfrm>
        <a:custGeom>
          <a:avLst/>
          <a:gdLst/>
          <a:ahLst/>
          <a:cxnLst/>
          <a:rect l="0" t="0" r="0" b="0"/>
          <a:pathLst>
            <a:path>
              <a:moveTo>
                <a:pt x="0" y="38408"/>
              </a:moveTo>
              <a:lnTo>
                <a:pt x="1447352" y="38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rot="21212412">
        <a:off x="3429903" y="1988632"/>
        <a:ext cx="72367" cy="72367"/>
      </dsp:txXfrm>
    </dsp:sp>
    <dsp:sp modelId="{58B40A2D-F679-41F6-B968-5ED1EA7FBC77}">
      <dsp:nvSpPr>
        <dsp:cNvPr id="0" name=""/>
        <dsp:cNvSpPr/>
      </dsp:nvSpPr>
      <dsp:spPr>
        <a:xfrm>
          <a:off x="4185168" y="1044546"/>
          <a:ext cx="3595407" cy="1797703"/>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财政后补助</a:t>
          </a:r>
          <a:endParaRPr lang="en-US" altLang="zh-CN" sz="3200" kern="1200" dirty="0" smtClean="0">
            <a:solidFill>
              <a:srgbClr val="FF0000"/>
            </a:solidFill>
          </a:endParaRPr>
        </a:p>
        <a:p>
          <a:pPr lvl="0" algn="ctr" defTabSz="1422400">
            <a:lnSpc>
              <a:spcPct val="90000"/>
            </a:lnSpc>
            <a:spcBef>
              <a:spcPct val="0"/>
            </a:spcBef>
            <a:spcAft>
              <a:spcPct val="35000"/>
            </a:spcAft>
          </a:pPr>
          <a:r>
            <a:rPr lang="en-US" altLang="zh-CN" sz="2400" kern="1200" dirty="0" smtClean="0">
              <a:solidFill>
                <a:srgbClr val="3333FF"/>
              </a:solidFill>
            </a:rPr>
            <a:t>【</a:t>
          </a:r>
          <a:r>
            <a:rPr lang="zh-CN" altLang="en-US" sz="2400" kern="1200" dirty="0" smtClean="0">
              <a:solidFill>
                <a:srgbClr val="3333FF"/>
              </a:solidFill>
            </a:rPr>
            <a:t>后拨款、奖励、购买</a:t>
          </a:r>
          <a:r>
            <a:rPr lang="en-US" altLang="zh-CN" sz="2400" kern="1200" dirty="0" smtClean="0">
              <a:solidFill>
                <a:srgbClr val="3333FF"/>
              </a:solidFill>
            </a:rPr>
            <a:t>】</a:t>
          </a:r>
          <a:endParaRPr lang="zh-CN" altLang="en-US" sz="2400" kern="1200" dirty="0">
            <a:solidFill>
              <a:srgbClr val="3333FF"/>
            </a:solidFill>
          </a:endParaRPr>
        </a:p>
      </dsp:txBody>
      <dsp:txXfrm>
        <a:off x="4185168" y="1044546"/>
        <a:ext cx="3595407" cy="1797703"/>
      </dsp:txXfrm>
    </dsp:sp>
    <dsp:sp modelId="{AB76BE3E-7F8A-44C5-BF45-B355ACC3DBC2}">
      <dsp:nvSpPr>
        <dsp:cNvPr id="0" name=""/>
        <dsp:cNvSpPr/>
      </dsp:nvSpPr>
      <dsp:spPr>
        <a:xfrm rot="2748957">
          <a:off x="2418215" y="2845880"/>
          <a:ext cx="2169989" cy="76816"/>
        </a:xfrm>
        <a:custGeom>
          <a:avLst/>
          <a:gdLst/>
          <a:ahLst/>
          <a:cxnLst/>
          <a:rect l="0" t="0" r="0" b="0"/>
          <a:pathLst>
            <a:path>
              <a:moveTo>
                <a:pt x="0" y="38408"/>
              </a:moveTo>
              <a:lnTo>
                <a:pt x="2169989" y="38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latin typeface="华文楷体" pitchFamily="2" charset="-122"/>
            <a:ea typeface="华文楷体" pitchFamily="2" charset="-122"/>
          </a:endParaRPr>
        </a:p>
      </dsp:txBody>
      <dsp:txXfrm rot="2748957">
        <a:off x="3448960" y="2830039"/>
        <a:ext cx="108499" cy="108499"/>
      </dsp:txXfrm>
    </dsp:sp>
    <dsp:sp modelId="{BC409732-AD3B-4F8E-81CB-0F5B7E966999}">
      <dsp:nvSpPr>
        <dsp:cNvPr id="0" name=""/>
        <dsp:cNvSpPr/>
      </dsp:nvSpPr>
      <dsp:spPr>
        <a:xfrm>
          <a:off x="4259414" y="3112219"/>
          <a:ext cx="3595407" cy="110024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设立引导或种子基金</a:t>
          </a:r>
          <a:endParaRPr lang="zh-CN" altLang="en-US" sz="3200" b="1" kern="1200" dirty="0">
            <a:solidFill>
              <a:srgbClr val="FF0000"/>
            </a:solidFill>
          </a:endParaRPr>
        </a:p>
      </dsp:txBody>
      <dsp:txXfrm>
        <a:off x="4259414" y="3112219"/>
        <a:ext cx="3595407" cy="11002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8325C-07E1-49B9-B925-CD88A233B162}">
      <dsp:nvSpPr>
        <dsp:cNvPr id="0" name=""/>
        <dsp:cNvSpPr/>
      </dsp:nvSpPr>
      <dsp:spPr>
        <a:xfrm>
          <a:off x="2194" y="1456546"/>
          <a:ext cx="1735496" cy="867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宪法</a:t>
          </a:r>
          <a:endParaRPr lang="zh-CN" altLang="en-US" sz="2400" kern="1200" dirty="0"/>
        </a:p>
      </dsp:txBody>
      <dsp:txXfrm>
        <a:off x="2194" y="1456546"/>
        <a:ext cx="1735496" cy="867748"/>
      </dsp:txXfrm>
    </dsp:sp>
    <dsp:sp modelId="{73767C14-B0C6-45E3-AC86-59DEEB794506}">
      <dsp:nvSpPr>
        <dsp:cNvPr id="0" name=""/>
        <dsp:cNvSpPr/>
      </dsp:nvSpPr>
      <dsp:spPr>
        <a:xfrm rot="18289469">
          <a:off x="1476978" y="1370809"/>
          <a:ext cx="1215622" cy="41312"/>
        </a:xfrm>
        <a:custGeom>
          <a:avLst/>
          <a:gdLst/>
          <a:ahLst/>
          <a:cxnLst/>
          <a:rect l="0" t="0" r="0" b="0"/>
          <a:pathLst>
            <a:path>
              <a:moveTo>
                <a:pt x="0" y="20656"/>
              </a:moveTo>
              <a:lnTo>
                <a:pt x="1215622" y="20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rot="18289469">
        <a:off x="2054399" y="1361074"/>
        <a:ext cx="60781" cy="60781"/>
      </dsp:txXfrm>
    </dsp:sp>
    <dsp:sp modelId="{4C170F6F-35B1-4546-88AB-CD19656E845E}">
      <dsp:nvSpPr>
        <dsp:cNvPr id="0" name=""/>
        <dsp:cNvSpPr/>
      </dsp:nvSpPr>
      <dsp:spPr>
        <a:xfrm>
          <a:off x="2431889" y="169068"/>
          <a:ext cx="1735496" cy="1446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预算法</a:t>
          </a:r>
          <a:endParaRPr lang="en-US" altLang="zh-CN" sz="2400" kern="1200" dirty="0" smtClean="0"/>
        </a:p>
        <a:p>
          <a:pPr lvl="0" algn="ctr" defTabSz="1066800">
            <a:lnSpc>
              <a:spcPct val="90000"/>
            </a:lnSpc>
            <a:spcBef>
              <a:spcPct val="0"/>
            </a:spcBef>
            <a:spcAft>
              <a:spcPct val="35000"/>
            </a:spcAft>
          </a:pPr>
          <a:r>
            <a:rPr lang="zh-CN" altLang="en-US" sz="2000" kern="1200" dirty="0" smtClean="0"/>
            <a:t>（经济宪法）</a:t>
          </a:r>
          <a:endParaRPr lang="zh-CN" altLang="en-US" sz="2400" kern="1200" dirty="0"/>
        </a:p>
      </dsp:txBody>
      <dsp:txXfrm>
        <a:off x="2431889" y="169068"/>
        <a:ext cx="1735496" cy="1446883"/>
      </dsp:txXfrm>
    </dsp:sp>
    <dsp:sp modelId="{D2BD7C08-E1CB-492D-827D-616078FC0F9F}">
      <dsp:nvSpPr>
        <dsp:cNvPr id="0" name=""/>
        <dsp:cNvSpPr/>
      </dsp:nvSpPr>
      <dsp:spPr>
        <a:xfrm rot="1358534">
          <a:off x="1708704" y="2014548"/>
          <a:ext cx="752170" cy="41312"/>
        </a:xfrm>
        <a:custGeom>
          <a:avLst/>
          <a:gdLst/>
          <a:ahLst/>
          <a:cxnLst/>
          <a:rect l="0" t="0" r="0" b="0"/>
          <a:pathLst>
            <a:path>
              <a:moveTo>
                <a:pt x="0" y="20656"/>
              </a:moveTo>
              <a:lnTo>
                <a:pt x="752170" y="20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rot="1358534">
        <a:off x="2065985" y="2016400"/>
        <a:ext cx="37608" cy="37608"/>
      </dsp:txXfrm>
    </dsp:sp>
    <dsp:sp modelId="{19D17DBA-C2AB-4A7A-BAE3-E5DC1D728A52}">
      <dsp:nvSpPr>
        <dsp:cNvPr id="0" name=""/>
        <dsp:cNvSpPr/>
      </dsp:nvSpPr>
      <dsp:spPr>
        <a:xfrm>
          <a:off x="2431889" y="1746113"/>
          <a:ext cx="1735496" cy="867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会计法</a:t>
          </a:r>
          <a:endParaRPr lang="zh-CN" altLang="en-US" sz="2400" kern="1200" dirty="0"/>
        </a:p>
      </dsp:txBody>
      <dsp:txXfrm>
        <a:off x="2431889" y="1746113"/>
        <a:ext cx="1735496" cy="867748"/>
      </dsp:txXfrm>
    </dsp:sp>
    <dsp:sp modelId="{027B9210-5DC3-4E7B-B7F3-2B197EA9D3C7}">
      <dsp:nvSpPr>
        <dsp:cNvPr id="0" name=""/>
        <dsp:cNvSpPr/>
      </dsp:nvSpPr>
      <dsp:spPr>
        <a:xfrm rot="3700007">
          <a:off x="1353436" y="2513503"/>
          <a:ext cx="1462706" cy="41312"/>
        </a:xfrm>
        <a:custGeom>
          <a:avLst/>
          <a:gdLst/>
          <a:ahLst/>
          <a:cxnLst/>
          <a:rect l="0" t="0" r="0" b="0"/>
          <a:pathLst>
            <a:path>
              <a:moveTo>
                <a:pt x="0" y="20656"/>
              </a:moveTo>
              <a:lnTo>
                <a:pt x="1462706" y="20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rot="3700007">
        <a:off x="2048222" y="2497591"/>
        <a:ext cx="73135" cy="73135"/>
      </dsp:txXfrm>
    </dsp:sp>
    <dsp:sp modelId="{2F209EA6-BB53-4AE1-A405-CEAD90BF708A}">
      <dsp:nvSpPr>
        <dsp:cNvPr id="0" name=""/>
        <dsp:cNvSpPr/>
      </dsp:nvSpPr>
      <dsp:spPr>
        <a:xfrm>
          <a:off x="2431889" y="2744024"/>
          <a:ext cx="1735496" cy="867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审计法</a:t>
          </a:r>
          <a:endParaRPr lang="zh-CN" altLang="en-US" sz="2400" kern="1200" dirty="0"/>
        </a:p>
      </dsp:txBody>
      <dsp:txXfrm>
        <a:off x="2431889" y="2744024"/>
        <a:ext cx="1735496" cy="86774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5A2B-C7F2-438B-98DE-F063B8BFC26B}">
      <dsp:nvSpPr>
        <dsp:cNvPr id="0" name=""/>
        <dsp:cNvSpPr/>
      </dsp:nvSpPr>
      <dsp:spPr>
        <a:xfrm>
          <a:off x="1215399" y="547921"/>
          <a:ext cx="1805333" cy="3116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④资助</a:t>
          </a:r>
          <a:endParaRPr lang="en-US" altLang="zh-CN" sz="3200" b="1" kern="1200" dirty="0" smtClean="0">
            <a:solidFill>
              <a:srgbClr val="FF0000"/>
            </a:solidFill>
          </a:endParaRPr>
        </a:p>
        <a:p>
          <a:pPr lvl="0" algn="ctr" defTabSz="1422400">
            <a:lnSpc>
              <a:spcPct val="90000"/>
            </a:lnSpc>
            <a:spcBef>
              <a:spcPct val="0"/>
            </a:spcBef>
            <a:spcAft>
              <a:spcPct val="35000"/>
            </a:spcAft>
          </a:pPr>
          <a:r>
            <a:rPr lang="zh-CN" altLang="en-US" sz="3200" b="1" kern="1200" dirty="0" smtClean="0">
              <a:solidFill>
                <a:srgbClr val="FF0000"/>
              </a:solidFill>
            </a:rPr>
            <a:t>三方式</a:t>
          </a:r>
          <a:endParaRPr lang="zh-CN" altLang="en-US" sz="3200" b="1" kern="1200" dirty="0">
            <a:solidFill>
              <a:srgbClr val="FF0000"/>
            </a:solidFill>
          </a:endParaRPr>
        </a:p>
      </dsp:txBody>
      <dsp:txXfrm>
        <a:off x="1215399" y="547921"/>
        <a:ext cx="1805333" cy="3116624"/>
      </dsp:txXfrm>
    </dsp:sp>
    <dsp:sp modelId="{F4CEC266-3CBA-44B1-A3D1-C3218D7A1A1F}">
      <dsp:nvSpPr>
        <dsp:cNvPr id="0" name=""/>
        <dsp:cNvSpPr/>
      </dsp:nvSpPr>
      <dsp:spPr>
        <a:xfrm rot="18468245">
          <a:off x="2681768" y="1383395"/>
          <a:ext cx="1751589" cy="61726"/>
        </a:xfrm>
        <a:custGeom>
          <a:avLst/>
          <a:gdLst/>
          <a:ahLst/>
          <a:cxnLst/>
          <a:rect l="0" t="0" r="0" b="0"/>
          <a:pathLst>
            <a:path>
              <a:moveTo>
                <a:pt x="0" y="30863"/>
              </a:moveTo>
              <a:lnTo>
                <a:pt x="1751589"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rot="18468245">
        <a:off x="3513773" y="1370468"/>
        <a:ext cx="87579" cy="87579"/>
      </dsp:txXfrm>
    </dsp:sp>
    <dsp:sp modelId="{636493A9-4643-48E3-8456-F810ACDA984B}">
      <dsp:nvSpPr>
        <dsp:cNvPr id="0" name=""/>
        <dsp:cNvSpPr/>
      </dsp:nvSpPr>
      <dsp:spPr>
        <a:xfrm>
          <a:off x="4094392" y="0"/>
          <a:ext cx="2889133" cy="1444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3333FF"/>
              </a:solidFill>
            </a:rPr>
            <a:t>立项先拨款</a:t>
          </a:r>
          <a:endParaRPr lang="zh-CN" altLang="en-US" sz="3200" b="1" kern="1200" dirty="0">
            <a:solidFill>
              <a:srgbClr val="3333FF"/>
            </a:solidFill>
          </a:endParaRPr>
        </a:p>
      </dsp:txBody>
      <dsp:txXfrm>
        <a:off x="4094392" y="0"/>
        <a:ext cx="2889133" cy="1444566"/>
      </dsp:txXfrm>
    </dsp:sp>
    <dsp:sp modelId="{03B4A0FF-C32F-4EF3-9294-1042BF103F11}">
      <dsp:nvSpPr>
        <dsp:cNvPr id="0" name=""/>
        <dsp:cNvSpPr/>
      </dsp:nvSpPr>
      <dsp:spPr>
        <a:xfrm rot="817805">
          <a:off x="3003988" y="2215482"/>
          <a:ext cx="1189142" cy="61726"/>
        </a:xfrm>
        <a:custGeom>
          <a:avLst/>
          <a:gdLst/>
          <a:ahLst/>
          <a:cxnLst/>
          <a:rect l="0" t="0" r="0" b="0"/>
          <a:pathLst>
            <a:path>
              <a:moveTo>
                <a:pt x="0" y="30863"/>
              </a:moveTo>
              <a:lnTo>
                <a:pt x="1189142"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solidFill>
              <a:srgbClr val="FF0000"/>
            </a:solidFill>
          </a:endParaRPr>
        </a:p>
      </dsp:txBody>
      <dsp:txXfrm rot="817805">
        <a:off x="3568831" y="2216617"/>
        <a:ext cx="59457" cy="59457"/>
      </dsp:txXfrm>
    </dsp:sp>
    <dsp:sp modelId="{58B40A2D-F679-41F6-B968-5ED1EA7FBC77}">
      <dsp:nvSpPr>
        <dsp:cNvPr id="0" name=""/>
        <dsp:cNvSpPr/>
      </dsp:nvSpPr>
      <dsp:spPr>
        <a:xfrm>
          <a:off x="4176386" y="1664174"/>
          <a:ext cx="2889133" cy="1444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财政后补助</a:t>
          </a:r>
          <a:endParaRPr lang="en-US" altLang="zh-CN" sz="3200" kern="1200" dirty="0" smtClean="0">
            <a:solidFill>
              <a:srgbClr val="FF0000"/>
            </a:solidFill>
          </a:endParaRPr>
        </a:p>
        <a:p>
          <a:pPr lvl="0" algn="ctr" defTabSz="1422400">
            <a:lnSpc>
              <a:spcPct val="90000"/>
            </a:lnSpc>
            <a:spcBef>
              <a:spcPct val="0"/>
            </a:spcBef>
            <a:spcAft>
              <a:spcPct val="35000"/>
            </a:spcAft>
          </a:pPr>
          <a:r>
            <a:rPr lang="en-US" altLang="zh-CN" sz="2400" kern="1200" dirty="0" smtClean="0">
              <a:solidFill>
                <a:srgbClr val="3333FF"/>
              </a:solidFill>
            </a:rPr>
            <a:t>【</a:t>
          </a:r>
          <a:r>
            <a:rPr lang="zh-CN" altLang="en-US" sz="2400" kern="1200" dirty="0" smtClean="0">
              <a:solidFill>
                <a:srgbClr val="3333FF"/>
              </a:solidFill>
            </a:rPr>
            <a:t>后拨款、奖励、购买</a:t>
          </a:r>
          <a:r>
            <a:rPr lang="en-US" altLang="zh-CN" sz="2400" kern="1200" dirty="0" smtClean="0">
              <a:solidFill>
                <a:srgbClr val="3333FF"/>
              </a:solidFill>
            </a:rPr>
            <a:t>】</a:t>
          </a:r>
          <a:endParaRPr lang="zh-CN" altLang="en-US" sz="2400" kern="1200" dirty="0">
            <a:solidFill>
              <a:srgbClr val="3333FF"/>
            </a:solidFill>
          </a:endParaRPr>
        </a:p>
      </dsp:txBody>
      <dsp:txXfrm>
        <a:off x="4176386" y="1664174"/>
        <a:ext cx="2889133" cy="1444566"/>
      </dsp:txXfrm>
    </dsp:sp>
    <dsp:sp modelId="{AB76BE3E-7F8A-44C5-BF45-B355ACC3DBC2}">
      <dsp:nvSpPr>
        <dsp:cNvPr id="0" name=""/>
        <dsp:cNvSpPr/>
      </dsp:nvSpPr>
      <dsp:spPr>
        <a:xfrm rot="3231605">
          <a:off x="2598042" y="2907458"/>
          <a:ext cx="2060695" cy="61726"/>
        </a:xfrm>
        <a:custGeom>
          <a:avLst/>
          <a:gdLst/>
          <a:ahLst/>
          <a:cxnLst/>
          <a:rect l="0" t="0" r="0" b="0"/>
          <a:pathLst>
            <a:path>
              <a:moveTo>
                <a:pt x="0" y="30863"/>
              </a:moveTo>
              <a:lnTo>
                <a:pt x="2060695"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zh-CN" altLang="en-US" sz="3200" kern="1200">
            <a:latin typeface="华文楷体" pitchFamily="2" charset="-122"/>
            <a:ea typeface="华文楷体" pitchFamily="2" charset="-122"/>
          </a:endParaRPr>
        </a:p>
      </dsp:txBody>
      <dsp:txXfrm rot="3231605">
        <a:off x="3576872" y="2886804"/>
        <a:ext cx="103034" cy="103034"/>
      </dsp:txXfrm>
    </dsp:sp>
    <dsp:sp modelId="{BC409732-AD3B-4F8E-81CB-0F5B7E966999}">
      <dsp:nvSpPr>
        <dsp:cNvPr id="0" name=""/>
        <dsp:cNvSpPr/>
      </dsp:nvSpPr>
      <dsp:spPr>
        <a:xfrm>
          <a:off x="4236046" y="3328349"/>
          <a:ext cx="2889133" cy="8841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rPr>
            <a:t>设立引导或种子基金</a:t>
          </a:r>
          <a:endParaRPr lang="zh-CN" altLang="en-US" sz="3200" b="1" kern="1200" dirty="0">
            <a:solidFill>
              <a:srgbClr val="FF0000"/>
            </a:solidFill>
          </a:endParaRPr>
        </a:p>
      </dsp:txBody>
      <dsp:txXfrm>
        <a:off x="4236046" y="3328349"/>
        <a:ext cx="2889133" cy="88411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EC56C-A952-477E-9F4B-05B370C885A7}">
      <dsp:nvSpPr>
        <dsp:cNvPr id="0" name=""/>
        <dsp:cNvSpPr/>
      </dsp:nvSpPr>
      <dsp:spPr>
        <a:xfrm>
          <a:off x="3663096" y="1805552"/>
          <a:ext cx="96025" cy="345032"/>
        </a:xfrm>
        <a:custGeom>
          <a:avLst/>
          <a:gdLst/>
          <a:ahLst/>
          <a:cxnLst/>
          <a:rect l="0" t="0" r="0" b="0"/>
          <a:pathLst>
            <a:path>
              <a:moveTo>
                <a:pt x="0" y="0"/>
              </a:moveTo>
              <a:lnTo>
                <a:pt x="0" y="238637"/>
              </a:lnTo>
              <a:lnTo>
                <a:pt x="96025" y="238637"/>
              </a:lnTo>
              <a:lnTo>
                <a:pt x="96025" y="345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B9C2C-4836-495D-AD7D-4AFB51F51640}">
      <dsp:nvSpPr>
        <dsp:cNvPr id="0" name=""/>
        <dsp:cNvSpPr/>
      </dsp:nvSpPr>
      <dsp:spPr>
        <a:xfrm>
          <a:off x="2697588" y="732474"/>
          <a:ext cx="965507" cy="343785"/>
        </a:xfrm>
        <a:custGeom>
          <a:avLst/>
          <a:gdLst/>
          <a:ahLst/>
          <a:cxnLst/>
          <a:rect l="0" t="0" r="0" b="0"/>
          <a:pathLst>
            <a:path>
              <a:moveTo>
                <a:pt x="0" y="0"/>
              </a:moveTo>
              <a:lnTo>
                <a:pt x="0" y="237390"/>
              </a:lnTo>
              <a:lnTo>
                <a:pt x="965507" y="237390"/>
              </a:lnTo>
              <a:lnTo>
                <a:pt x="965507" y="34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2661C-E854-49AD-A64D-BBAA5E0672FB}">
      <dsp:nvSpPr>
        <dsp:cNvPr id="0" name=""/>
        <dsp:cNvSpPr/>
      </dsp:nvSpPr>
      <dsp:spPr>
        <a:xfrm>
          <a:off x="1028950" y="1756675"/>
          <a:ext cx="1243898" cy="373131"/>
        </a:xfrm>
        <a:custGeom>
          <a:avLst/>
          <a:gdLst/>
          <a:ahLst/>
          <a:cxnLst/>
          <a:rect l="0" t="0" r="0" b="0"/>
          <a:pathLst>
            <a:path>
              <a:moveTo>
                <a:pt x="0" y="0"/>
              </a:moveTo>
              <a:lnTo>
                <a:pt x="0" y="266736"/>
              </a:lnTo>
              <a:lnTo>
                <a:pt x="1243898" y="266736"/>
              </a:lnTo>
              <a:lnTo>
                <a:pt x="1243898" y="373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D52B3-2597-41D5-93AD-4F2075FD123E}">
      <dsp:nvSpPr>
        <dsp:cNvPr id="0" name=""/>
        <dsp:cNvSpPr/>
      </dsp:nvSpPr>
      <dsp:spPr>
        <a:xfrm>
          <a:off x="869136" y="1756675"/>
          <a:ext cx="159813" cy="373131"/>
        </a:xfrm>
        <a:custGeom>
          <a:avLst/>
          <a:gdLst/>
          <a:ahLst/>
          <a:cxnLst/>
          <a:rect l="0" t="0" r="0" b="0"/>
          <a:pathLst>
            <a:path>
              <a:moveTo>
                <a:pt x="159813" y="0"/>
              </a:moveTo>
              <a:lnTo>
                <a:pt x="159813" y="266736"/>
              </a:lnTo>
              <a:lnTo>
                <a:pt x="0" y="266736"/>
              </a:lnTo>
              <a:lnTo>
                <a:pt x="0" y="373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3F9A8-49E9-433D-8E6D-B26C0C18C75B}">
      <dsp:nvSpPr>
        <dsp:cNvPr id="0" name=""/>
        <dsp:cNvSpPr/>
      </dsp:nvSpPr>
      <dsp:spPr>
        <a:xfrm>
          <a:off x="1028950" y="732474"/>
          <a:ext cx="1668637" cy="294907"/>
        </a:xfrm>
        <a:custGeom>
          <a:avLst/>
          <a:gdLst/>
          <a:ahLst/>
          <a:cxnLst/>
          <a:rect l="0" t="0" r="0" b="0"/>
          <a:pathLst>
            <a:path>
              <a:moveTo>
                <a:pt x="1668637" y="0"/>
              </a:moveTo>
              <a:lnTo>
                <a:pt x="1668637" y="188512"/>
              </a:lnTo>
              <a:lnTo>
                <a:pt x="0" y="188512"/>
              </a:lnTo>
              <a:lnTo>
                <a:pt x="0" y="294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90D4E-36BF-4AFC-9734-2665653DA99E}">
      <dsp:nvSpPr>
        <dsp:cNvPr id="0" name=""/>
        <dsp:cNvSpPr/>
      </dsp:nvSpPr>
      <dsp:spPr>
        <a:xfrm>
          <a:off x="2123342" y="3181"/>
          <a:ext cx="1148492" cy="729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A0F79-BFFC-44C9-809B-23336B5A1295}">
      <dsp:nvSpPr>
        <dsp:cNvPr id="0" name=""/>
        <dsp:cNvSpPr/>
      </dsp:nvSpPr>
      <dsp:spPr>
        <a:xfrm>
          <a:off x="2250952" y="124411"/>
          <a:ext cx="1148492" cy="7292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中央事业单位资产管理</a:t>
          </a:r>
          <a:endParaRPr lang="zh-CN" altLang="en-US" sz="1600" b="1" kern="1200" dirty="0">
            <a:latin typeface="华文楷体" pitchFamily="2" charset="-122"/>
            <a:ea typeface="华文楷体" pitchFamily="2" charset="-122"/>
          </a:endParaRPr>
        </a:p>
      </dsp:txBody>
      <dsp:txXfrm>
        <a:off x="2250952" y="124411"/>
        <a:ext cx="1148492" cy="729292"/>
      </dsp:txXfrm>
    </dsp:sp>
    <dsp:sp modelId="{811F89FB-A156-4B45-AF2A-31AD4E2F2BC9}">
      <dsp:nvSpPr>
        <dsp:cNvPr id="0" name=""/>
        <dsp:cNvSpPr/>
      </dsp:nvSpPr>
      <dsp:spPr>
        <a:xfrm>
          <a:off x="454704" y="1027382"/>
          <a:ext cx="1148492" cy="729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B55D9-1596-4F7E-9D9D-184D20D947C3}">
      <dsp:nvSpPr>
        <dsp:cNvPr id="0" name=""/>
        <dsp:cNvSpPr/>
      </dsp:nvSpPr>
      <dsp:spPr>
        <a:xfrm>
          <a:off x="582314" y="1148612"/>
          <a:ext cx="1148492" cy="7292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有形资产</a:t>
          </a:r>
          <a:endParaRPr lang="zh-CN" altLang="en-US" sz="1600" b="1" kern="1200" dirty="0">
            <a:latin typeface="华文楷体" pitchFamily="2" charset="-122"/>
            <a:ea typeface="华文楷体" pitchFamily="2" charset="-122"/>
          </a:endParaRPr>
        </a:p>
      </dsp:txBody>
      <dsp:txXfrm>
        <a:off x="582314" y="1148612"/>
        <a:ext cx="1148492" cy="729292"/>
      </dsp:txXfrm>
    </dsp:sp>
    <dsp:sp modelId="{9EE770E3-2629-4AA9-82EE-E9FC88165ED1}">
      <dsp:nvSpPr>
        <dsp:cNvPr id="0" name=""/>
        <dsp:cNvSpPr/>
      </dsp:nvSpPr>
      <dsp:spPr>
        <a:xfrm>
          <a:off x="294890" y="2129806"/>
          <a:ext cx="1148492" cy="1167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DF034-F9DB-4CC6-841C-731E3A3B3BF8}">
      <dsp:nvSpPr>
        <dsp:cNvPr id="0" name=""/>
        <dsp:cNvSpPr/>
      </dsp:nvSpPr>
      <dsp:spPr>
        <a:xfrm>
          <a:off x="422500" y="2251036"/>
          <a:ext cx="1148492" cy="1167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固定资产</a:t>
          </a:r>
          <a:endParaRPr lang="en-US" altLang="zh-CN" sz="1600" b="1" kern="1200" dirty="0" smtClean="0">
            <a:latin typeface="华文楷体" pitchFamily="2" charset="-122"/>
            <a:ea typeface="华文楷体" pitchFamily="2" charset="-122"/>
          </a:endParaRPr>
        </a:p>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流动资产</a:t>
          </a:r>
          <a:endParaRPr lang="zh-CN" altLang="en-US" sz="1600" b="1" kern="1200" dirty="0">
            <a:latin typeface="华文楷体" pitchFamily="2" charset="-122"/>
            <a:ea typeface="华文楷体" pitchFamily="2" charset="-122"/>
          </a:endParaRPr>
        </a:p>
      </dsp:txBody>
      <dsp:txXfrm>
        <a:off x="422500" y="2251036"/>
        <a:ext cx="1148492" cy="1167546"/>
      </dsp:txXfrm>
    </dsp:sp>
    <dsp:sp modelId="{6969EEA7-D1AB-455D-BF5D-4327EEF73225}">
      <dsp:nvSpPr>
        <dsp:cNvPr id="0" name=""/>
        <dsp:cNvSpPr/>
      </dsp:nvSpPr>
      <dsp:spPr>
        <a:xfrm>
          <a:off x="1698603" y="2129806"/>
          <a:ext cx="1148492" cy="1105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6407FF-714E-46E9-B3AD-9A6465E3016E}">
      <dsp:nvSpPr>
        <dsp:cNvPr id="0" name=""/>
        <dsp:cNvSpPr/>
      </dsp:nvSpPr>
      <dsp:spPr>
        <a:xfrm>
          <a:off x="1826213" y="2251036"/>
          <a:ext cx="1148492" cy="11051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对外投资</a:t>
          </a:r>
          <a:endParaRPr lang="en-US" altLang="zh-CN" sz="1600" b="1" kern="1200" dirty="0" smtClean="0">
            <a:latin typeface="华文楷体" pitchFamily="2" charset="-122"/>
            <a:ea typeface="华文楷体" pitchFamily="2" charset="-122"/>
          </a:endParaRPr>
        </a:p>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在建工程</a:t>
          </a:r>
          <a:endParaRPr lang="en-US" altLang="zh-CN" sz="1600" b="1" kern="1200" dirty="0" smtClean="0">
            <a:latin typeface="华文楷体" pitchFamily="2" charset="-122"/>
            <a:ea typeface="华文楷体" pitchFamily="2" charset="-122"/>
          </a:endParaRPr>
        </a:p>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出租出借</a:t>
          </a:r>
          <a:endParaRPr lang="en-US" altLang="zh-CN" sz="1600" b="1" kern="1200" dirty="0" smtClean="0">
            <a:latin typeface="华文楷体" pitchFamily="2" charset="-122"/>
            <a:ea typeface="华文楷体" pitchFamily="2" charset="-122"/>
          </a:endParaRPr>
        </a:p>
      </dsp:txBody>
      <dsp:txXfrm>
        <a:off x="1826213" y="2251036"/>
        <a:ext cx="1148492" cy="1105184"/>
      </dsp:txXfrm>
    </dsp:sp>
    <dsp:sp modelId="{B53B82A7-123D-4082-895F-CF1B23606D5B}">
      <dsp:nvSpPr>
        <dsp:cNvPr id="0" name=""/>
        <dsp:cNvSpPr/>
      </dsp:nvSpPr>
      <dsp:spPr>
        <a:xfrm>
          <a:off x="3088850" y="1076259"/>
          <a:ext cx="1148492" cy="729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7D77B-5597-4A26-9B2F-AAAC2F0787F7}">
      <dsp:nvSpPr>
        <dsp:cNvPr id="0" name=""/>
        <dsp:cNvSpPr/>
      </dsp:nvSpPr>
      <dsp:spPr>
        <a:xfrm>
          <a:off x="3216460" y="1197489"/>
          <a:ext cx="1148492" cy="7292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无形资产</a:t>
          </a:r>
          <a:endParaRPr lang="zh-CN" altLang="en-US" sz="1600" b="1" kern="1200" dirty="0">
            <a:latin typeface="华文楷体" pitchFamily="2" charset="-122"/>
            <a:ea typeface="华文楷体" pitchFamily="2" charset="-122"/>
          </a:endParaRPr>
        </a:p>
      </dsp:txBody>
      <dsp:txXfrm>
        <a:off x="3216460" y="1197489"/>
        <a:ext cx="1148492" cy="729292"/>
      </dsp:txXfrm>
    </dsp:sp>
    <dsp:sp modelId="{AD240909-C596-4F03-B139-926E689C1331}">
      <dsp:nvSpPr>
        <dsp:cNvPr id="0" name=""/>
        <dsp:cNvSpPr/>
      </dsp:nvSpPr>
      <dsp:spPr>
        <a:xfrm>
          <a:off x="3037254" y="2150584"/>
          <a:ext cx="1443735" cy="986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65CC-DD17-4C37-9B77-7E095B1ECA3A}">
      <dsp:nvSpPr>
        <dsp:cNvPr id="0" name=""/>
        <dsp:cNvSpPr/>
      </dsp:nvSpPr>
      <dsp:spPr>
        <a:xfrm>
          <a:off x="3164864" y="2271814"/>
          <a:ext cx="1443735" cy="986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土地、专利</a:t>
          </a:r>
          <a:endParaRPr lang="en-US" altLang="zh-CN" sz="1600" b="1" kern="1200" dirty="0" smtClean="0">
            <a:latin typeface="华文楷体" pitchFamily="2" charset="-122"/>
            <a:ea typeface="华文楷体" pitchFamily="2" charset="-122"/>
          </a:endParaRPr>
        </a:p>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非专有技术</a:t>
          </a:r>
          <a:endParaRPr lang="en-US" altLang="zh-CN" sz="1600" b="1" kern="1200" dirty="0" smtClean="0">
            <a:latin typeface="华文楷体" pitchFamily="2" charset="-122"/>
            <a:ea typeface="华文楷体" pitchFamily="2" charset="-122"/>
          </a:endParaRPr>
        </a:p>
        <a:p>
          <a:pPr lvl="0" algn="ctr" defTabSz="711200">
            <a:lnSpc>
              <a:spcPct val="90000"/>
            </a:lnSpc>
            <a:spcBef>
              <a:spcPct val="0"/>
            </a:spcBef>
            <a:spcAft>
              <a:spcPct val="35000"/>
            </a:spcAft>
          </a:pPr>
          <a:r>
            <a:rPr lang="zh-CN" altLang="en-US" sz="1600" b="1" kern="1200" dirty="0" smtClean="0">
              <a:latin typeface="华文楷体" pitchFamily="2" charset="-122"/>
              <a:ea typeface="华文楷体" pitchFamily="2" charset="-122"/>
            </a:rPr>
            <a:t>商标、著作权</a:t>
          </a:r>
          <a:endParaRPr lang="en-US" altLang="zh-CN" sz="1600" b="1" kern="1200" dirty="0" smtClean="0">
            <a:latin typeface="华文楷体" pitchFamily="2" charset="-122"/>
            <a:ea typeface="华文楷体" pitchFamily="2" charset="-122"/>
          </a:endParaRPr>
        </a:p>
      </dsp:txBody>
      <dsp:txXfrm>
        <a:off x="3164864" y="2271814"/>
        <a:ext cx="1443735" cy="98682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2C1AB-01EE-4A5E-B003-08FA9B0BF5E6}">
      <dsp:nvSpPr>
        <dsp:cNvPr id="0" name=""/>
        <dsp:cNvSpPr/>
      </dsp:nvSpPr>
      <dsp:spPr>
        <a:xfrm>
          <a:off x="1606" y="445598"/>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学校</a:t>
          </a:r>
          <a:endParaRPr lang="en-US" altLang="zh-CN" sz="1600" b="1" kern="1200" dirty="0" smtClean="0">
            <a:solidFill>
              <a:srgbClr val="3333FF"/>
            </a:solidFill>
          </a:endParaRPr>
        </a:p>
        <a:p>
          <a:pPr lvl="0" algn="ctr" defTabSz="711200">
            <a:lnSpc>
              <a:spcPct val="90000"/>
            </a:lnSpc>
            <a:spcBef>
              <a:spcPct val="0"/>
            </a:spcBef>
            <a:spcAft>
              <a:spcPct val="35000"/>
            </a:spcAft>
          </a:pPr>
          <a:r>
            <a:rPr lang="zh-CN" altLang="en-US" sz="1600" b="1" kern="1200" dirty="0" smtClean="0">
              <a:solidFill>
                <a:srgbClr val="3333FF"/>
              </a:solidFill>
            </a:rPr>
            <a:t>国有资产资产</a:t>
          </a:r>
          <a:endParaRPr lang="zh-CN" altLang="en-US" sz="1600" b="1" kern="1200" dirty="0">
            <a:solidFill>
              <a:srgbClr val="3333FF"/>
            </a:solidFill>
          </a:endParaRPr>
        </a:p>
      </dsp:txBody>
      <dsp:txXfrm>
        <a:off x="1606" y="445598"/>
        <a:ext cx="1530075" cy="765037"/>
      </dsp:txXfrm>
    </dsp:sp>
    <dsp:sp modelId="{936FFAEB-84EE-4611-AA69-AB9C67D0B46B}">
      <dsp:nvSpPr>
        <dsp:cNvPr id="0" name=""/>
        <dsp:cNvSpPr/>
      </dsp:nvSpPr>
      <dsp:spPr>
        <a:xfrm rot="19457599">
          <a:off x="1460838" y="566596"/>
          <a:ext cx="753717" cy="83144"/>
        </a:xfrm>
        <a:custGeom>
          <a:avLst/>
          <a:gdLst/>
          <a:ahLst/>
          <a:cxnLst/>
          <a:rect l="0" t="0" r="0" b="0"/>
          <a:pathLst>
            <a:path>
              <a:moveTo>
                <a:pt x="0" y="41572"/>
              </a:moveTo>
              <a:lnTo>
                <a:pt x="753717" y="41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b="1" kern="1200">
            <a:solidFill>
              <a:srgbClr val="3333FF"/>
            </a:solidFill>
          </a:endParaRPr>
        </a:p>
      </dsp:txBody>
      <dsp:txXfrm rot="19457599">
        <a:off x="1818854" y="589325"/>
        <a:ext cx="37685" cy="37685"/>
      </dsp:txXfrm>
    </dsp:sp>
    <dsp:sp modelId="{FD41BBF1-D529-4FE1-BC3D-229763F6413D}">
      <dsp:nvSpPr>
        <dsp:cNvPr id="0" name=""/>
        <dsp:cNvSpPr/>
      </dsp:nvSpPr>
      <dsp:spPr>
        <a:xfrm>
          <a:off x="2143712" y="5701"/>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事业资产</a:t>
          </a:r>
          <a:endParaRPr lang="zh-CN" altLang="en-US" sz="1600" b="1" kern="1200" dirty="0">
            <a:solidFill>
              <a:srgbClr val="3333FF"/>
            </a:solidFill>
          </a:endParaRPr>
        </a:p>
      </dsp:txBody>
      <dsp:txXfrm>
        <a:off x="2143712" y="5701"/>
        <a:ext cx="1530075" cy="765037"/>
      </dsp:txXfrm>
    </dsp:sp>
    <dsp:sp modelId="{8E372240-6166-4B00-AB23-6002A4F1A335}">
      <dsp:nvSpPr>
        <dsp:cNvPr id="0" name=""/>
        <dsp:cNvSpPr/>
      </dsp:nvSpPr>
      <dsp:spPr>
        <a:xfrm rot="2142401">
          <a:off x="1460838" y="1006493"/>
          <a:ext cx="753717" cy="83144"/>
        </a:xfrm>
        <a:custGeom>
          <a:avLst/>
          <a:gdLst/>
          <a:ahLst/>
          <a:cxnLst/>
          <a:rect l="0" t="0" r="0" b="0"/>
          <a:pathLst>
            <a:path>
              <a:moveTo>
                <a:pt x="0" y="41572"/>
              </a:moveTo>
              <a:lnTo>
                <a:pt x="753717" y="41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b="1" kern="1200">
            <a:solidFill>
              <a:srgbClr val="3333FF"/>
            </a:solidFill>
          </a:endParaRPr>
        </a:p>
      </dsp:txBody>
      <dsp:txXfrm rot="2142401">
        <a:off x="1818854" y="1029222"/>
        <a:ext cx="37685" cy="37685"/>
      </dsp:txXfrm>
    </dsp:sp>
    <dsp:sp modelId="{C87DE921-ED56-416A-BD00-1E4D7051E3A3}">
      <dsp:nvSpPr>
        <dsp:cNvPr id="0" name=""/>
        <dsp:cNvSpPr/>
      </dsp:nvSpPr>
      <dsp:spPr>
        <a:xfrm>
          <a:off x="2143712" y="885494"/>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企业资产</a:t>
          </a:r>
          <a:endParaRPr lang="zh-CN" altLang="en-US" sz="1600" b="1" kern="1200" dirty="0">
            <a:solidFill>
              <a:srgbClr val="3333FF"/>
            </a:solidFill>
          </a:endParaRPr>
        </a:p>
      </dsp:txBody>
      <dsp:txXfrm>
        <a:off x="2143712" y="885494"/>
        <a:ext cx="1530075" cy="76503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2C1AB-01EE-4A5E-B003-08FA9B0BF5E6}">
      <dsp:nvSpPr>
        <dsp:cNvPr id="0" name=""/>
        <dsp:cNvSpPr/>
      </dsp:nvSpPr>
      <dsp:spPr>
        <a:xfrm>
          <a:off x="1606" y="445598"/>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事业单位</a:t>
          </a:r>
          <a:endParaRPr lang="zh-CN" altLang="en-US" sz="1600" b="1" kern="1200" dirty="0">
            <a:solidFill>
              <a:srgbClr val="3333FF"/>
            </a:solidFill>
          </a:endParaRPr>
        </a:p>
      </dsp:txBody>
      <dsp:txXfrm>
        <a:off x="1606" y="445598"/>
        <a:ext cx="1530075" cy="765037"/>
      </dsp:txXfrm>
    </dsp:sp>
    <dsp:sp modelId="{936FFAEB-84EE-4611-AA69-AB9C67D0B46B}">
      <dsp:nvSpPr>
        <dsp:cNvPr id="0" name=""/>
        <dsp:cNvSpPr/>
      </dsp:nvSpPr>
      <dsp:spPr>
        <a:xfrm rot="19457599">
          <a:off x="1460838" y="566596"/>
          <a:ext cx="753717" cy="83144"/>
        </a:xfrm>
        <a:custGeom>
          <a:avLst/>
          <a:gdLst/>
          <a:ahLst/>
          <a:cxnLst/>
          <a:rect l="0" t="0" r="0" b="0"/>
          <a:pathLst>
            <a:path>
              <a:moveTo>
                <a:pt x="0" y="41572"/>
              </a:moveTo>
              <a:lnTo>
                <a:pt x="753717" y="41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b="1" kern="1200">
            <a:solidFill>
              <a:srgbClr val="3333FF"/>
            </a:solidFill>
          </a:endParaRPr>
        </a:p>
      </dsp:txBody>
      <dsp:txXfrm rot="19457599">
        <a:off x="1818854" y="589325"/>
        <a:ext cx="37685" cy="37685"/>
      </dsp:txXfrm>
    </dsp:sp>
    <dsp:sp modelId="{FD41BBF1-D529-4FE1-BC3D-229763F6413D}">
      <dsp:nvSpPr>
        <dsp:cNvPr id="0" name=""/>
        <dsp:cNvSpPr/>
      </dsp:nvSpPr>
      <dsp:spPr>
        <a:xfrm>
          <a:off x="2143712" y="5701"/>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直属高校</a:t>
          </a:r>
          <a:endParaRPr lang="zh-CN" altLang="en-US" sz="1600" b="1" kern="1200" dirty="0">
            <a:solidFill>
              <a:srgbClr val="3333FF"/>
            </a:solidFill>
          </a:endParaRPr>
        </a:p>
      </dsp:txBody>
      <dsp:txXfrm>
        <a:off x="2143712" y="5701"/>
        <a:ext cx="1530075" cy="765037"/>
      </dsp:txXfrm>
    </dsp:sp>
    <dsp:sp modelId="{8E372240-6166-4B00-AB23-6002A4F1A335}">
      <dsp:nvSpPr>
        <dsp:cNvPr id="0" name=""/>
        <dsp:cNvSpPr/>
      </dsp:nvSpPr>
      <dsp:spPr>
        <a:xfrm rot="2142401">
          <a:off x="1460838" y="1006493"/>
          <a:ext cx="753717" cy="83144"/>
        </a:xfrm>
        <a:custGeom>
          <a:avLst/>
          <a:gdLst/>
          <a:ahLst/>
          <a:cxnLst/>
          <a:rect l="0" t="0" r="0" b="0"/>
          <a:pathLst>
            <a:path>
              <a:moveTo>
                <a:pt x="0" y="41572"/>
              </a:moveTo>
              <a:lnTo>
                <a:pt x="753717" y="41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b="1" kern="1200">
            <a:solidFill>
              <a:srgbClr val="3333FF"/>
            </a:solidFill>
          </a:endParaRPr>
        </a:p>
      </dsp:txBody>
      <dsp:txXfrm rot="2142401">
        <a:off x="1818854" y="1029222"/>
        <a:ext cx="37685" cy="37685"/>
      </dsp:txXfrm>
    </dsp:sp>
    <dsp:sp modelId="{C87DE921-ED56-416A-BD00-1E4D7051E3A3}">
      <dsp:nvSpPr>
        <dsp:cNvPr id="0" name=""/>
        <dsp:cNvSpPr/>
      </dsp:nvSpPr>
      <dsp:spPr>
        <a:xfrm>
          <a:off x="2143712" y="885494"/>
          <a:ext cx="1530075" cy="765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3333FF"/>
              </a:solidFill>
            </a:rPr>
            <a:t>直属单位</a:t>
          </a:r>
          <a:endParaRPr lang="zh-CN" altLang="en-US" sz="1600" b="1" kern="1200" dirty="0">
            <a:solidFill>
              <a:srgbClr val="3333FF"/>
            </a:solidFill>
          </a:endParaRPr>
        </a:p>
      </dsp:txBody>
      <dsp:txXfrm>
        <a:off x="2143712" y="885494"/>
        <a:ext cx="1530075" cy="7650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8325C-07E1-49B9-B925-CD88A233B162}">
      <dsp:nvSpPr>
        <dsp:cNvPr id="0" name=""/>
        <dsp:cNvSpPr/>
      </dsp:nvSpPr>
      <dsp:spPr>
        <a:xfrm>
          <a:off x="352277" y="2665840"/>
          <a:ext cx="905226"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预算法</a:t>
          </a:r>
          <a:endParaRPr lang="zh-CN" altLang="en-US" sz="1400" kern="1200" dirty="0"/>
        </a:p>
      </dsp:txBody>
      <dsp:txXfrm>
        <a:off x="352277" y="2665840"/>
        <a:ext cx="905226" cy="661579"/>
      </dsp:txXfrm>
    </dsp:sp>
    <dsp:sp modelId="{73767C14-B0C6-45E3-AC86-59DEEB794506}">
      <dsp:nvSpPr>
        <dsp:cNvPr id="0" name=""/>
        <dsp:cNvSpPr/>
      </dsp:nvSpPr>
      <dsp:spPr>
        <a:xfrm rot="18289469">
          <a:off x="1058734" y="2601668"/>
          <a:ext cx="926801" cy="29107"/>
        </a:xfrm>
        <a:custGeom>
          <a:avLst/>
          <a:gdLst/>
          <a:ahLst/>
          <a:cxnLst/>
          <a:rect l="0" t="0" r="0" b="0"/>
          <a:pathLst>
            <a:path>
              <a:moveTo>
                <a:pt x="0" y="14553"/>
              </a:moveTo>
              <a:lnTo>
                <a:pt x="926801" y="14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8289469">
        <a:off x="1498965" y="2593052"/>
        <a:ext cx="46340" cy="46340"/>
      </dsp:txXfrm>
    </dsp:sp>
    <dsp:sp modelId="{4C170F6F-35B1-4546-88AB-CD19656E845E}">
      <dsp:nvSpPr>
        <dsp:cNvPr id="0" name=""/>
        <dsp:cNvSpPr/>
      </dsp:nvSpPr>
      <dsp:spPr>
        <a:xfrm>
          <a:off x="1786767" y="1905024"/>
          <a:ext cx="92390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事业单位</a:t>
          </a:r>
          <a:endParaRPr lang="en-US" altLang="zh-CN" sz="1400" kern="1200" dirty="0" smtClean="0"/>
        </a:p>
        <a:p>
          <a:pPr lvl="0" algn="ctr" defTabSz="622300">
            <a:lnSpc>
              <a:spcPct val="90000"/>
            </a:lnSpc>
            <a:spcBef>
              <a:spcPct val="0"/>
            </a:spcBef>
            <a:spcAft>
              <a:spcPct val="35000"/>
            </a:spcAft>
          </a:pPr>
          <a:r>
            <a:rPr lang="zh-CN" altLang="en-US" sz="1400" kern="1200" dirty="0" smtClean="0"/>
            <a:t>财务制度</a:t>
          </a:r>
          <a:endParaRPr lang="zh-CN" altLang="en-US" sz="1400" kern="1200" dirty="0"/>
        </a:p>
      </dsp:txBody>
      <dsp:txXfrm>
        <a:off x="1786767" y="1905024"/>
        <a:ext cx="923909" cy="661579"/>
      </dsp:txXfrm>
    </dsp:sp>
    <dsp:sp modelId="{089FBBD4-4A66-4F47-9CEC-70CD460A9B79}">
      <dsp:nvSpPr>
        <dsp:cNvPr id="0" name=""/>
        <dsp:cNvSpPr/>
      </dsp:nvSpPr>
      <dsp:spPr>
        <a:xfrm rot="17692822">
          <a:off x="2346317" y="1650648"/>
          <a:ext cx="1257980" cy="29107"/>
        </a:xfrm>
        <a:custGeom>
          <a:avLst/>
          <a:gdLst/>
          <a:ahLst/>
          <a:cxnLst/>
          <a:rect l="0" t="0" r="0" b="0"/>
          <a:pathLst>
            <a:path>
              <a:moveTo>
                <a:pt x="0" y="14553"/>
              </a:moveTo>
              <a:lnTo>
                <a:pt x="1257980"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7692822">
        <a:off x="2943858" y="1633752"/>
        <a:ext cx="62899" cy="62899"/>
      </dsp:txXfrm>
    </dsp:sp>
    <dsp:sp modelId="{8E051352-4B66-4BA3-A70F-89D67535E781}">
      <dsp:nvSpPr>
        <dsp:cNvPr id="0" name=""/>
        <dsp:cNvSpPr/>
      </dsp:nvSpPr>
      <dsp:spPr>
        <a:xfrm>
          <a:off x="3239939" y="763799"/>
          <a:ext cx="1130798"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高等学校</a:t>
          </a:r>
          <a:endParaRPr lang="en-US" altLang="zh-CN" sz="1400" kern="1200" dirty="0" smtClean="0"/>
        </a:p>
        <a:p>
          <a:pPr lvl="0" algn="ctr" defTabSz="622300">
            <a:lnSpc>
              <a:spcPct val="90000"/>
            </a:lnSpc>
            <a:spcBef>
              <a:spcPct val="0"/>
            </a:spcBef>
            <a:spcAft>
              <a:spcPct val="35000"/>
            </a:spcAft>
          </a:pPr>
          <a:r>
            <a:rPr lang="zh-CN" altLang="en-US" sz="1400" kern="1200" dirty="0" smtClean="0"/>
            <a:t>财务制度</a:t>
          </a:r>
          <a:endParaRPr lang="zh-CN" altLang="en-US" sz="1400" kern="1200" dirty="0"/>
        </a:p>
      </dsp:txBody>
      <dsp:txXfrm>
        <a:off x="3239939" y="763799"/>
        <a:ext cx="1130798" cy="661579"/>
      </dsp:txXfrm>
    </dsp:sp>
    <dsp:sp modelId="{DDE40F28-1624-41DB-BB8C-32221AF9CEBC}">
      <dsp:nvSpPr>
        <dsp:cNvPr id="0" name=""/>
        <dsp:cNvSpPr/>
      </dsp:nvSpPr>
      <dsp:spPr>
        <a:xfrm>
          <a:off x="4370738" y="1080035"/>
          <a:ext cx="529263" cy="29107"/>
        </a:xfrm>
        <a:custGeom>
          <a:avLst/>
          <a:gdLst/>
          <a:ahLst/>
          <a:cxnLst/>
          <a:rect l="0" t="0" r="0" b="0"/>
          <a:pathLst>
            <a:path>
              <a:moveTo>
                <a:pt x="0" y="14553"/>
              </a:moveTo>
              <a:lnTo>
                <a:pt x="529263"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622138" y="1081357"/>
        <a:ext cx="26463" cy="26463"/>
      </dsp:txXfrm>
    </dsp:sp>
    <dsp:sp modelId="{0D646C97-8BF2-41C9-95AB-DB2F31CD80F4}">
      <dsp:nvSpPr>
        <dsp:cNvPr id="0" name=""/>
        <dsp:cNvSpPr/>
      </dsp:nvSpPr>
      <dsp:spPr>
        <a:xfrm>
          <a:off x="4900001" y="763799"/>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Xx</a:t>
          </a:r>
          <a:r>
            <a:rPr lang="zh-CN" altLang="en-US" sz="1400" kern="1200" dirty="0" smtClean="0"/>
            <a:t>学校</a:t>
          </a:r>
          <a:endParaRPr lang="en-US" altLang="zh-CN" sz="1400" kern="1200" dirty="0" smtClean="0"/>
        </a:p>
        <a:p>
          <a:pPr lvl="0" algn="ctr" defTabSz="622300">
            <a:lnSpc>
              <a:spcPct val="90000"/>
            </a:lnSpc>
            <a:spcBef>
              <a:spcPct val="0"/>
            </a:spcBef>
            <a:spcAft>
              <a:spcPct val="35000"/>
            </a:spcAft>
          </a:pPr>
          <a:r>
            <a:rPr lang="zh-CN" altLang="en-US" sz="1400" kern="1200" dirty="0" smtClean="0"/>
            <a:t>财务管理办法</a:t>
          </a:r>
          <a:endParaRPr lang="zh-CN" altLang="en-US" sz="1400" kern="1200" dirty="0"/>
        </a:p>
      </dsp:txBody>
      <dsp:txXfrm>
        <a:off x="4900001" y="763799"/>
        <a:ext cx="1323159" cy="661579"/>
      </dsp:txXfrm>
    </dsp:sp>
    <dsp:sp modelId="{AE9F0B61-CBB3-4FE8-A2EF-6CACA2B84B4A}">
      <dsp:nvSpPr>
        <dsp:cNvPr id="0" name=""/>
        <dsp:cNvSpPr/>
      </dsp:nvSpPr>
      <dsp:spPr>
        <a:xfrm rot="18289469">
          <a:off x="6024391" y="699627"/>
          <a:ext cx="926801" cy="29107"/>
        </a:xfrm>
        <a:custGeom>
          <a:avLst/>
          <a:gdLst/>
          <a:ahLst/>
          <a:cxnLst/>
          <a:rect l="0" t="0" r="0" b="0"/>
          <a:pathLst>
            <a:path>
              <a:moveTo>
                <a:pt x="0" y="14553"/>
              </a:moveTo>
              <a:lnTo>
                <a:pt x="926801"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8289469">
        <a:off x="6464622" y="691011"/>
        <a:ext cx="46340" cy="46340"/>
      </dsp:txXfrm>
    </dsp:sp>
    <dsp:sp modelId="{F1C0BB90-EB32-4664-85C3-4FBB4323C47D}">
      <dsp:nvSpPr>
        <dsp:cNvPr id="0" name=""/>
        <dsp:cNvSpPr/>
      </dsp:nvSpPr>
      <dsp:spPr>
        <a:xfrm>
          <a:off x="6752424" y="2983"/>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Xx</a:t>
          </a:r>
          <a:r>
            <a:rPr lang="zh-CN" altLang="en-US" sz="1400" kern="1200" dirty="0" smtClean="0"/>
            <a:t>管理规定</a:t>
          </a:r>
          <a:endParaRPr lang="zh-CN" altLang="en-US" sz="1400" kern="1200" dirty="0"/>
        </a:p>
      </dsp:txBody>
      <dsp:txXfrm>
        <a:off x="6752424" y="2983"/>
        <a:ext cx="1323159" cy="661579"/>
      </dsp:txXfrm>
    </dsp:sp>
    <dsp:sp modelId="{030ECA27-EB4A-41AF-962B-DE07FC9CE147}">
      <dsp:nvSpPr>
        <dsp:cNvPr id="0" name=""/>
        <dsp:cNvSpPr/>
      </dsp:nvSpPr>
      <dsp:spPr>
        <a:xfrm>
          <a:off x="6223160" y="1080035"/>
          <a:ext cx="529263" cy="29107"/>
        </a:xfrm>
        <a:custGeom>
          <a:avLst/>
          <a:gdLst/>
          <a:ahLst/>
          <a:cxnLst/>
          <a:rect l="0" t="0" r="0" b="0"/>
          <a:pathLst>
            <a:path>
              <a:moveTo>
                <a:pt x="0" y="14553"/>
              </a:moveTo>
              <a:lnTo>
                <a:pt x="529263"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6474561" y="1081357"/>
        <a:ext cx="26463" cy="26463"/>
      </dsp:txXfrm>
    </dsp:sp>
    <dsp:sp modelId="{9C8F69D4-200C-4D4F-A597-0990DD7637BD}">
      <dsp:nvSpPr>
        <dsp:cNvPr id="0" name=""/>
        <dsp:cNvSpPr/>
      </dsp:nvSpPr>
      <dsp:spPr>
        <a:xfrm>
          <a:off x="6752424" y="763799"/>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Xx</a:t>
          </a:r>
          <a:r>
            <a:rPr lang="zh-CN" altLang="en-US" sz="1400" kern="1200" dirty="0" smtClean="0"/>
            <a:t>办法</a:t>
          </a:r>
          <a:endParaRPr lang="zh-CN" altLang="en-US" sz="1400" kern="1200" dirty="0"/>
        </a:p>
      </dsp:txBody>
      <dsp:txXfrm>
        <a:off x="6752424" y="763799"/>
        <a:ext cx="1323159" cy="661579"/>
      </dsp:txXfrm>
    </dsp:sp>
    <dsp:sp modelId="{F06B903A-0813-4602-9FC3-1EB956FFD9D9}">
      <dsp:nvSpPr>
        <dsp:cNvPr id="0" name=""/>
        <dsp:cNvSpPr/>
      </dsp:nvSpPr>
      <dsp:spPr>
        <a:xfrm rot="3310531">
          <a:off x="6024391" y="1460443"/>
          <a:ext cx="926801" cy="29107"/>
        </a:xfrm>
        <a:custGeom>
          <a:avLst/>
          <a:gdLst/>
          <a:ahLst/>
          <a:cxnLst/>
          <a:rect l="0" t="0" r="0" b="0"/>
          <a:pathLst>
            <a:path>
              <a:moveTo>
                <a:pt x="0" y="14553"/>
              </a:moveTo>
              <a:lnTo>
                <a:pt x="926801"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3310531">
        <a:off x="6464622" y="1451827"/>
        <a:ext cx="46340" cy="46340"/>
      </dsp:txXfrm>
    </dsp:sp>
    <dsp:sp modelId="{1AAB04DF-B003-4E96-AE99-2F7F122A0642}">
      <dsp:nvSpPr>
        <dsp:cNvPr id="0" name=""/>
        <dsp:cNvSpPr/>
      </dsp:nvSpPr>
      <dsp:spPr>
        <a:xfrm>
          <a:off x="6752424" y="1524616"/>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a:t>
          </a:r>
          <a:endParaRPr lang="zh-CN" altLang="en-US" sz="1400" kern="1200" dirty="0"/>
        </a:p>
      </dsp:txBody>
      <dsp:txXfrm>
        <a:off x="6752424" y="1524616"/>
        <a:ext cx="1323159" cy="661579"/>
      </dsp:txXfrm>
    </dsp:sp>
    <dsp:sp modelId="{E303FA53-ABD4-4850-B71A-F6B78E98630A}">
      <dsp:nvSpPr>
        <dsp:cNvPr id="0" name=""/>
        <dsp:cNvSpPr/>
      </dsp:nvSpPr>
      <dsp:spPr>
        <a:xfrm rot="19432473">
          <a:off x="2646530" y="2024572"/>
          <a:ext cx="667240" cy="29107"/>
        </a:xfrm>
        <a:custGeom>
          <a:avLst/>
          <a:gdLst/>
          <a:ahLst/>
          <a:cxnLst/>
          <a:rect l="0" t="0" r="0" b="0"/>
          <a:pathLst>
            <a:path>
              <a:moveTo>
                <a:pt x="0" y="14553"/>
              </a:moveTo>
              <a:lnTo>
                <a:pt x="667240"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9432473">
        <a:off x="2963469" y="2022445"/>
        <a:ext cx="33362" cy="33362"/>
      </dsp:txXfrm>
    </dsp:sp>
    <dsp:sp modelId="{56140288-94A9-4462-8C6A-88D099AF0D16}">
      <dsp:nvSpPr>
        <dsp:cNvPr id="0" name=""/>
        <dsp:cNvSpPr/>
      </dsp:nvSpPr>
      <dsp:spPr>
        <a:xfrm>
          <a:off x="3249625" y="1511649"/>
          <a:ext cx="1088986"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医院</a:t>
          </a:r>
          <a:endParaRPr lang="en-US" altLang="zh-CN" sz="1400" kern="1200" dirty="0" smtClean="0"/>
        </a:p>
        <a:p>
          <a:pPr lvl="0" algn="ctr" defTabSz="622300">
            <a:lnSpc>
              <a:spcPct val="90000"/>
            </a:lnSpc>
            <a:spcBef>
              <a:spcPct val="0"/>
            </a:spcBef>
            <a:spcAft>
              <a:spcPct val="35000"/>
            </a:spcAft>
          </a:pPr>
          <a:r>
            <a:rPr lang="zh-CN" altLang="en-US" sz="1400" kern="1200" dirty="0" smtClean="0"/>
            <a:t>财务制度</a:t>
          </a:r>
          <a:endParaRPr lang="zh-CN" altLang="en-US" sz="1400" kern="1200" dirty="0"/>
        </a:p>
      </dsp:txBody>
      <dsp:txXfrm>
        <a:off x="3249625" y="1511649"/>
        <a:ext cx="1088986" cy="661579"/>
      </dsp:txXfrm>
    </dsp:sp>
    <dsp:sp modelId="{2555572E-AAFB-46C7-81DD-A374746F184A}">
      <dsp:nvSpPr>
        <dsp:cNvPr id="0" name=""/>
        <dsp:cNvSpPr/>
      </dsp:nvSpPr>
      <dsp:spPr>
        <a:xfrm rot="85777">
          <a:off x="4338530" y="1834368"/>
          <a:ext cx="519739" cy="29107"/>
        </a:xfrm>
        <a:custGeom>
          <a:avLst/>
          <a:gdLst/>
          <a:ahLst/>
          <a:cxnLst/>
          <a:rect l="0" t="0" r="0" b="0"/>
          <a:pathLst>
            <a:path>
              <a:moveTo>
                <a:pt x="0" y="14553"/>
              </a:moveTo>
              <a:lnTo>
                <a:pt x="519739"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85777">
        <a:off x="4585407" y="1835928"/>
        <a:ext cx="25986" cy="25986"/>
      </dsp:txXfrm>
    </dsp:sp>
    <dsp:sp modelId="{35E6929A-43A5-43FF-8682-29CCFF25F172}">
      <dsp:nvSpPr>
        <dsp:cNvPr id="0" name=""/>
        <dsp:cNvSpPr/>
      </dsp:nvSpPr>
      <dsp:spPr>
        <a:xfrm>
          <a:off x="4858189" y="1524616"/>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Xx</a:t>
          </a:r>
          <a:r>
            <a:rPr lang="zh-CN" altLang="en-US" sz="1400" kern="1200" dirty="0" smtClean="0"/>
            <a:t>医院</a:t>
          </a:r>
          <a:endParaRPr lang="en-US" altLang="zh-CN" sz="1400" kern="1200" dirty="0" smtClean="0"/>
        </a:p>
        <a:p>
          <a:pPr lvl="0" algn="ctr" defTabSz="622300">
            <a:lnSpc>
              <a:spcPct val="90000"/>
            </a:lnSpc>
            <a:spcBef>
              <a:spcPct val="0"/>
            </a:spcBef>
            <a:spcAft>
              <a:spcPct val="35000"/>
            </a:spcAft>
          </a:pPr>
          <a:r>
            <a:rPr lang="zh-CN" altLang="en-US" sz="1400" kern="1200" dirty="0" smtClean="0"/>
            <a:t>财务管理办法</a:t>
          </a:r>
          <a:endParaRPr lang="zh-CN" altLang="en-US" sz="1400" kern="1200" dirty="0"/>
        </a:p>
      </dsp:txBody>
      <dsp:txXfrm>
        <a:off x="4858189" y="1524616"/>
        <a:ext cx="1323159" cy="661579"/>
      </dsp:txXfrm>
    </dsp:sp>
    <dsp:sp modelId="{856DD609-E187-4C41-AEE4-C0AD97BF0E00}">
      <dsp:nvSpPr>
        <dsp:cNvPr id="0" name=""/>
        <dsp:cNvSpPr/>
      </dsp:nvSpPr>
      <dsp:spPr>
        <a:xfrm rot="2142401">
          <a:off x="2649412" y="2411464"/>
          <a:ext cx="651790" cy="29107"/>
        </a:xfrm>
        <a:custGeom>
          <a:avLst/>
          <a:gdLst/>
          <a:ahLst/>
          <a:cxnLst/>
          <a:rect l="0" t="0" r="0" b="0"/>
          <a:pathLst>
            <a:path>
              <a:moveTo>
                <a:pt x="0" y="14553"/>
              </a:moveTo>
              <a:lnTo>
                <a:pt x="651790"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2142401">
        <a:off x="2959013" y="2409723"/>
        <a:ext cx="32589" cy="32589"/>
      </dsp:txXfrm>
    </dsp:sp>
    <dsp:sp modelId="{6B09621E-624E-4F65-A601-1E74EF6C3145}">
      <dsp:nvSpPr>
        <dsp:cNvPr id="0" name=""/>
        <dsp:cNvSpPr/>
      </dsp:nvSpPr>
      <dsp:spPr>
        <a:xfrm>
          <a:off x="3239939" y="2285432"/>
          <a:ext cx="1247884"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科研事业</a:t>
          </a:r>
          <a:endParaRPr lang="en-US" altLang="zh-CN" sz="1400" kern="1200" dirty="0" smtClean="0"/>
        </a:p>
        <a:p>
          <a:pPr lvl="0" algn="ctr" defTabSz="622300">
            <a:lnSpc>
              <a:spcPct val="90000"/>
            </a:lnSpc>
            <a:spcBef>
              <a:spcPct val="0"/>
            </a:spcBef>
            <a:spcAft>
              <a:spcPct val="35000"/>
            </a:spcAft>
          </a:pPr>
          <a:r>
            <a:rPr lang="zh-CN" altLang="en-US" sz="1400" kern="1200" dirty="0" smtClean="0"/>
            <a:t>单位财务制度</a:t>
          </a:r>
          <a:endParaRPr lang="zh-CN" altLang="en-US" sz="1400" kern="1200" dirty="0"/>
        </a:p>
      </dsp:txBody>
      <dsp:txXfrm>
        <a:off x="3239939" y="2285432"/>
        <a:ext cx="1247884" cy="661579"/>
      </dsp:txXfrm>
    </dsp:sp>
    <dsp:sp modelId="{AA84EB1F-6BF1-4EC2-BDDA-EA821B907170}">
      <dsp:nvSpPr>
        <dsp:cNvPr id="0" name=""/>
        <dsp:cNvSpPr/>
      </dsp:nvSpPr>
      <dsp:spPr>
        <a:xfrm>
          <a:off x="4487824" y="2601668"/>
          <a:ext cx="529263" cy="29107"/>
        </a:xfrm>
        <a:custGeom>
          <a:avLst/>
          <a:gdLst/>
          <a:ahLst/>
          <a:cxnLst/>
          <a:rect l="0" t="0" r="0" b="0"/>
          <a:pathLst>
            <a:path>
              <a:moveTo>
                <a:pt x="0" y="14553"/>
              </a:moveTo>
              <a:lnTo>
                <a:pt x="529263"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739224" y="2602990"/>
        <a:ext cx="26463" cy="26463"/>
      </dsp:txXfrm>
    </dsp:sp>
    <dsp:sp modelId="{0BF48DDC-4365-4136-B65F-62107DF6E70D}">
      <dsp:nvSpPr>
        <dsp:cNvPr id="0" name=""/>
        <dsp:cNvSpPr/>
      </dsp:nvSpPr>
      <dsp:spPr>
        <a:xfrm>
          <a:off x="5017088" y="2285432"/>
          <a:ext cx="1323159"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Xx</a:t>
          </a:r>
          <a:r>
            <a:rPr lang="zh-CN" altLang="en-US" sz="1400" kern="1200" dirty="0" smtClean="0"/>
            <a:t>研究院</a:t>
          </a:r>
          <a:endParaRPr lang="en-US" altLang="zh-CN" sz="1400" kern="1200" dirty="0" smtClean="0"/>
        </a:p>
        <a:p>
          <a:pPr lvl="0" algn="ctr" defTabSz="622300">
            <a:lnSpc>
              <a:spcPct val="90000"/>
            </a:lnSpc>
            <a:spcBef>
              <a:spcPct val="0"/>
            </a:spcBef>
            <a:spcAft>
              <a:spcPct val="35000"/>
            </a:spcAft>
          </a:pPr>
          <a:r>
            <a:rPr lang="zh-CN" altLang="en-US" sz="1400" kern="1200" dirty="0" smtClean="0"/>
            <a:t>财务管理办法</a:t>
          </a:r>
          <a:endParaRPr lang="zh-CN" altLang="en-US" sz="1400" kern="1200" dirty="0"/>
        </a:p>
      </dsp:txBody>
      <dsp:txXfrm>
        <a:off x="5017088" y="2285432"/>
        <a:ext cx="1323159" cy="661579"/>
      </dsp:txXfrm>
    </dsp:sp>
    <dsp:sp modelId="{DF83B84D-A4AF-420E-A450-EEB8EFA2BC6E}">
      <dsp:nvSpPr>
        <dsp:cNvPr id="0" name=""/>
        <dsp:cNvSpPr/>
      </dsp:nvSpPr>
      <dsp:spPr>
        <a:xfrm rot="3907178">
          <a:off x="2346317" y="2791872"/>
          <a:ext cx="1257980" cy="29107"/>
        </a:xfrm>
        <a:custGeom>
          <a:avLst/>
          <a:gdLst/>
          <a:ahLst/>
          <a:cxnLst/>
          <a:rect l="0" t="0" r="0" b="0"/>
          <a:pathLst>
            <a:path>
              <a:moveTo>
                <a:pt x="0" y="14553"/>
              </a:moveTo>
              <a:lnTo>
                <a:pt x="1257980" y="14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3907178">
        <a:off x="2943858" y="2774977"/>
        <a:ext cx="62899" cy="62899"/>
      </dsp:txXfrm>
    </dsp:sp>
    <dsp:sp modelId="{23BEDCDD-01F7-4239-B3B4-A57FBFA899C7}">
      <dsp:nvSpPr>
        <dsp:cNvPr id="0" name=""/>
        <dsp:cNvSpPr/>
      </dsp:nvSpPr>
      <dsp:spPr>
        <a:xfrm>
          <a:off x="3239939" y="3046249"/>
          <a:ext cx="1172610"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a:t>
          </a:r>
          <a:endParaRPr lang="zh-CN" altLang="en-US" sz="1400" kern="1200" dirty="0"/>
        </a:p>
      </dsp:txBody>
      <dsp:txXfrm>
        <a:off x="3239939" y="3046249"/>
        <a:ext cx="1172610" cy="661579"/>
      </dsp:txXfrm>
    </dsp:sp>
    <dsp:sp modelId="{D2BD7C08-E1CB-492D-827D-616078FC0F9F}">
      <dsp:nvSpPr>
        <dsp:cNvPr id="0" name=""/>
        <dsp:cNvSpPr/>
      </dsp:nvSpPr>
      <dsp:spPr>
        <a:xfrm>
          <a:off x="1257503" y="2982076"/>
          <a:ext cx="529263" cy="29107"/>
        </a:xfrm>
        <a:custGeom>
          <a:avLst/>
          <a:gdLst/>
          <a:ahLst/>
          <a:cxnLst/>
          <a:rect l="0" t="0" r="0" b="0"/>
          <a:pathLst>
            <a:path>
              <a:moveTo>
                <a:pt x="0" y="14553"/>
              </a:moveTo>
              <a:lnTo>
                <a:pt x="529263" y="14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508903" y="2983399"/>
        <a:ext cx="26463" cy="26463"/>
      </dsp:txXfrm>
    </dsp:sp>
    <dsp:sp modelId="{19D17DBA-C2AB-4A7A-BAE3-E5DC1D728A52}">
      <dsp:nvSpPr>
        <dsp:cNvPr id="0" name=""/>
        <dsp:cNvSpPr/>
      </dsp:nvSpPr>
      <dsp:spPr>
        <a:xfrm>
          <a:off x="1786767" y="2665840"/>
          <a:ext cx="875904"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行政单位</a:t>
          </a:r>
          <a:endParaRPr lang="en-US" altLang="zh-CN" sz="1400" kern="1200" dirty="0" smtClean="0"/>
        </a:p>
        <a:p>
          <a:pPr lvl="0" algn="ctr" defTabSz="622300">
            <a:lnSpc>
              <a:spcPct val="90000"/>
            </a:lnSpc>
            <a:spcBef>
              <a:spcPct val="0"/>
            </a:spcBef>
            <a:spcAft>
              <a:spcPct val="35000"/>
            </a:spcAft>
          </a:pPr>
          <a:r>
            <a:rPr lang="zh-CN" altLang="en-US" sz="1400" kern="1200" dirty="0" smtClean="0"/>
            <a:t>财务制度</a:t>
          </a:r>
          <a:endParaRPr lang="zh-CN" altLang="en-US" sz="1400" kern="1200" dirty="0"/>
        </a:p>
      </dsp:txBody>
      <dsp:txXfrm>
        <a:off x="1786767" y="2665840"/>
        <a:ext cx="875904" cy="661579"/>
      </dsp:txXfrm>
    </dsp:sp>
    <dsp:sp modelId="{027B9210-5DC3-4E7B-B7F3-2B197EA9D3C7}">
      <dsp:nvSpPr>
        <dsp:cNvPr id="0" name=""/>
        <dsp:cNvSpPr/>
      </dsp:nvSpPr>
      <dsp:spPr>
        <a:xfrm rot="3310531">
          <a:off x="1058734" y="3362485"/>
          <a:ext cx="926801" cy="29107"/>
        </a:xfrm>
        <a:custGeom>
          <a:avLst/>
          <a:gdLst/>
          <a:ahLst/>
          <a:cxnLst/>
          <a:rect l="0" t="0" r="0" b="0"/>
          <a:pathLst>
            <a:path>
              <a:moveTo>
                <a:pt x="0" y="14553"/>
              </a:moveTo>
              <a:lnTo>
                <a:pt x="926801" y="14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3310531">
        <a:off x="1498965" y="3353868"/>
        <a:ext cx="46340" cy="46340"/>
      </dsp:txXfrm>
    </dsp:sp>
    <dsp:sp modelId="{2F209EA6-BB53-4AE1-A405-CEAD90BF708A}">
      <dsp:nvSpPr>
        <dsp:cNvPr id="0" name=""/>
        <dsp:cNvSpPr/>
      </dsp:nvSpPr>
      <dsp:spPr>
        <a:xfrm>
          <a:off x="1786767" y="3426657"/>
          <a:ext cx="875904" cy="6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企业</a:t>
          </a:r>
          <a:endParaRPr lang="en-US" altLang="zh-CN" sz="1400" kern="1200" dirty="0" smtClean="0"/>
        </a:p>
        <a:p>
          <a:pPr lvl="0" algn="ctr" defTabSz="622300">
            <a:lnSpc>
              <a:spcPct val="90000"/>
            </a:lnSpc>
            <a:spcBef>
              <a:spcPct val="0"/>
            </a:spcBef>
            <a:spcAft>
              <a:spcPct val="35000"/>
            </a:spcAft>
          </a:pPr>
          <a:r>
            <a:rPr lang="zh-CN" altLang="en-US" sz="1400" kern="1200" dirty="0" smtClean="0"/>
            <a:t>财务制度</a:t>
          </a:r>
          <a:endParaRPr lang="zh-CN" altLang="en-US" sz="1400" kern="1200" dirty="0"/>
        </a:p>
      </dsp:txBody>
      <dsp:txXfrm>
        <a:off x="1786767" y="3426657"/>
        <a:ext cx="875904" cy="6615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4AAA41-C450-4587-B74F-32E1E0FEA0D4}">
      <dsp:nvSpPr>
        <dsp:cNvPr id="0" name=""/>
        <dsp:cNvSpPr/>
      </dsp:nvSpPr>
      <dsp:spPr>
        <a:xfrm>
          <a:off x="8071972" y="1518126"/>
          <a:ext cx="91440" cy="805488"/>
        </a:xfrm>
        <a:custGeom>
          <a:avLst/>
          <a:gdLst/>
          <a:ahLst/>
          <a:cxnLst/>
          <a:rect l="0" t="0" r="0" b="0"/>
          <a:pathLst>
            <a:path>
              <a:moveTo>
                <a:pt x="45720" y="0"/>
              </a:moveTo>
              <a:lnTo>
                <a:pt x="45720" y="771293"/>
              </a:lnTo>
              <a:lnTo>
                <a:pt x="81362" y="771293"/>
              </a:lnTo>
              <a:lnTo>
                <a:pt x="81362" y="8054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04FB9-11AC-4BC9-9AFC-0D619AE8A7AF}">
      <dsp:nvSpPr>
        <dsp:cNvPr id="0" name=""/>
        <dsp:cNvSpPr/>
      </dsp:nvSpPr>
      <dsp:spPr>
        <a:xfrm>
          <a:off x="4702530" y="511950"/>
          <a:ext cx="3415162" cy="716162"/>
        </a:xfrm>
        <a:custGeom>
          <a:avLst/>
          <a:gdLst/>
          <a:ahLst/>
          <a:cxnLst/>
          <a:rect l="0" t="0" r="0" b="0"/>
          <a:pathLst>
            <a:path>
              <a:moveTo>
                <a:pt x="0" y="0"/>
              </a:moveTo>
              <a:lnTo>
                <a:pt x="0" y="681967"/>
              </a:lnTo>
              <a:lnTo>
                <a:pt x="3415162" y="681967"/>
              </a:lnTo>
              <a:lnTo>
                <a:pt x="3415162" y="716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90533-C6FD-4073-86F2-D23A2105F4CE}">
      <dsp:nvSpPr>
        <dsp:cNvPr id="0" name=""/>
        <dsp:cNvSpPr/>
      </dsp:nvSpPr>
      <dsp:spPr>
        <a:xfrm>
          <a:off x="6733966" y="2721150"/>
          <a:ext cx="91440" cy="765841"/>
        </a:xfrm>
        <a:custGeom>
          <a:avLst/>
          <a:gdLst/>
          <a:ahLst/>
          <a:cxnLst/>
          <a:rect l="0" t="0" r="0" b="0"/>
          <a:pathLst>
            <a:path>
              <a:moveTo>
                <a:pt x="45720" y="0"/>
              </a:moveTo>
              <a:lnTo>
                <a:pt x="45720" y="731646"/>
              </a:lnTo>
              <a:lnTo>
                <a:pt x="94377" y="731646"/>
              </a:lnTo>
              <a:lnTo>
                <a:pt x="94377" y="7658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66769-8F2F-4FC4-AE14-147DD0E9EE13}">
      <dsp:nvSpPr>
        <dsp:cNvPr id="0" name=""/>
        <dsp:cNvSpPr/>
      </dsp:nvSpPr>
      <dsp:spPr>
        <a:xfrm>
          <a:off x="6615266" y="1592261"/>
          <a:ext cx="164420" cy="459900"/>
        </a:xfrm>
        <a:custGeom>
          <a:avLst/>
          <a:gdLst/>
          <a:ahLst/>
          <a:cxnLst/>
          <a:rect l="0" t="0" r="0" b="0"/>
          <a:pathLst>
            <a:path>
              <a:moveTo>
                <a:pt x="0" y="0"/>
              </a:moveTo>
              <a:lnTo>
                <a:pt x="0" y="425706"/>
              </a:lnTo>
              <a:lnTo>
                <a:pt x="164420" y="425706"/>
              </a:lnTo>
              <a:lnTo>
                <a:pt x="164420" y="4599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785C4-7875-489E-9042-156367F76C9B}">
      <dsp:nvSpPr>
        <dsp:cNvPr id="0" name=""/>
        <dsp:cNvSpPr/>
      </dsp:nvSpPr>
      <dsp:spPr>
        <a:xfrm>
          <a:off x="4702530" y="511950"/>
          <a:ext cx="1912735" cy="711076"/>
        </a:xfrm>
        <a:custGeom>
          <a:avLst/>
          <a:gdLst/>
          <a:ahLst/>
          <a:cxnLst/>
          <a:rect l="0" t="0" r="0" b="0"/>
          <a:pathLst>
            <a:path>
              <a:moveTo>
                <a:pt x="0" y="0"/>
              </a:moveTo>
              <a:lnTo>
                <a:pt x="0" y="676881"/>
              </a:lnTo>
              <a:lnTo>
                <a:pt x="1912735" y="676881"/>
              </a:lnTo>
              <a:lnTo>
                <a:pt x="1912735" y="711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854A5-0699-4B96-A93F-BB6CF5FA3BBC}">
      <dsp:nvSpPr>
        <dsp:cNvPr id="0" name=""/>
        <dsp:cNvSpPr/>
      </dsp:nvSpPr>
      <dsp:spPr>
        <a:xfrm>
          <a:off x="5162537" y="2306539"/>
          <a:ext cx="641637" cy="761444"/>
        </a:xfrm>
        <a:custGeom>
          <a:avLst/>
          <a:gdLst/>
          <a:ahLst/>
          <a:cxnLst/>
          <a:rect l="0" t="0" r="0" b="0"/>
          <a:pathLst>
            <a:path>
              <a:moveTo>
                <a:pt x="0" y="0"/>
              </a:moveTo>
              <a:lnTo>
                <a:pt x="0" y="727249"/>
              </a:lnTo>
              <a:lnTo>
                <a:pt x="641637" y="727249"/>
              </a:lnTo>
              <a:lnTo>
                <a:pt x="641637" y="761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3493D-3EFF-46C2-BF76-324FB20C6E7F}">
      <dsp:nvSpPr>
        <dsp:cNvPr id="0" name=""/>
        <dsp:cNvSpPr/>
      </dsp:nvSpPr>
      <dsp:spPr>
        <a:xfrm>
          <a:off x="4470830" y="2306539"/>
          <a:ext cx="691706" cy="761444"/>
        </a:xfrm>
        <a:custGeom>
          <a:avLst/>
          <a:gdLst/>
          <a:ahLst/>
          <a:cxnLst/>
          <a:rect l="0" t="0" r="0" b="0"/>
          <a:pathLst>
            <a:path>
              <a:moveTo>
                <a:pt x="691706" y="0"/>
              </a:moveTo>
              <a:lnTo>
                <a:pt x="691706" y="727249"/>
              </a:lnTo>
              <a:lnTo>
                <a:pt x="0" y="727249"/>
              </a:lnTo>
              <a:lnTo>
                <a:pt x="0" y="761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2D8DE-F002-4189-94E6-1CBA0584B46A}">
      <dsp:nvSpPr>
        <dsp:cNvPr id="0" name=""/>
        <dsp:cNvSpPr/>
      </dsp:nvSpPr>
      <dsp:spPr>
        <a:xfrm>
          <a:off x="4933772" y="1480103"/>
          <a:ext cx="228765" cy="440671"/>
        </a:xfrm>
        <a:custGeom>
          <a:avLst/>
          <a:gdLst/>
          <a:ahLst/>
          <a:cxnLst/>
          <a:rect l="0" t="0" r="0" b="0"/>
          <a:pathLst>
            <a:path>
              <a:moveTo>
                <a:pt x="0" y="0"/>
              </a:moveTo>
              <a:lnTo>
                <a:pt x="0" y="406476"/>
              </a:lnTo>
              <a:lnTo>
                <a:pt x="228765" y="406476"/>
              </a:lnTo>
              <a:lnTo>
                <a:pt x="228765" y="440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1DD4D-A632-4DCA-95CB-33FC1471C894}">
      <dsp:nvSpPr>
        <dsp:cNvPr id="0" name=""/>
        <dsp:cNvSpPr/>
      </dsp:nvSpPr>
      <dsp:spPr>
        <a:xfrm>
          <a:off x="4702530" y="511950"/>
          <a:ext cx="231242" cy="711076"/>
        </a:xfrm>
        <a:custGeom>
          <a:avLst/>
          <a:gdLst/>
          <a:ahLst/>
          <a:cxnLst/>
          <a:rect l="0" t="0" r="0" b="0"/>
          <a:pathLst>
            <a:path>
              <a:moveTo>
                <a:pt x="0" y="0"/>
              </a:moveTo>
              <a:lnTo>
                <a:pt x="0" y="676881"/>
              </a:lnTo>
              <a:lnTo>
                <a:pt x="231242" y="676881"/>
              </a:lnTo>
              <a:lnTo>
                <a:pt x="231242" y="711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C118A-FE4A-4AD8-B2CA-3A958EFB2B82}">
      <dsp:nvSpPr>
        <dsp:cNvPr id="0" name=""/>
        <dsp:cNvSpPr/>
      </dsp:nvSpPr>
      <dsp:spPr>
        <a:xfrm>
          <a:off x="1509643" y="2267107"/>
          <a:ext cx="1235689" cy="559641"/>
        </a:xfrm>
        <a:custGeom>
          <a:avLst/>
          <a:gdLst/>
          <a:ahLst/>
          <a:cxnLst/>
          <a:rect l="0" t="0" r="0" b="0"/>
          <a:pathLst>
            <a:path>
              <a:moveTo>
                <a:pt x="0" y="0"/>
              </a:moveTo>
              <a:lnTo>
                <a:pt x="0" y="525446"/>
              </a:lnTo>
              <a:lnTo>
                <a:pt x="1235689" y="525446"/>
              </a:lnTo>
              <a:lnTo>
                <a:pt x="1235689" y="5596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231D1-C147-4D8F-8098-6C594790989A}">
      <dsp:nvSpPr>
        <dsp:cNvPr id="0" name=""/>
        <dsp:cNvSpPr/>
      </dsp:nvSpPr>
      <dsp:spPr>
        <a:xfrm>
          <a:off x="634569" y="3061141"/>
          <a:ext cx="4373150" cy="727898"/>
        </a:xfrm>
        <a:custGeom>
          <a:avLst/>
          <a:gdLst/>
          <a:ahLst/>
          <a:cxnLst/>
          <a:rect l="0" t="0" r="0" b="0"/>
          <a:pathLst>
            <a:path>
              <a:moveTo>
                <a:pt x="0" y="0"/>
              </a:moveTo>
              <a:lnTo>
                <a:pt x="0" y="693703"/>
              </a:lnTo>
              <a:lnTo>
                <a:pt x="4373150" y="693703"/>
              </a:lnTo>
              <a:lnTo>
                <a:pt x="4373150" y="727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CEFAF-3D46-4970-A33D-8EAE465FF758}">
      <dsp:nvSpPr>
        <dsp:cNvPr id="0" name=""/>
        <dsp:cNvSpPr/>
      </dsp:nvSpPr>
      <dsp:spPr>
        <a:xfrm>
          <a:off x="634569" y="3061141"/>
          <a:ext cx="3161033" cy="710431"/>
        </a:xfrm>
        <a:custGeom>
          <a:avLst/>
          <a:gdLst/>
          <a:ahLst/>
          <a:cxnLst/>
          <a:rect l="0" t="0" r="0" b="0"/>
          <a:pathLst>
            <a:path>
              <a:moveTo>
                <a:pt x="0" y="0"/>
              </a:moveTo>
              <a:lnTo>
                <a:pt x="0" y="676236"/>
              </a:lnTo>
              <a:lnTo>
                <a:pt x="3161033" y="676236"/>
              </a:lnTo>
              <a:lnTo>
                <a:pt x="3161033" y="710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966F3-BF35-4A85-A2B7-24321102FCC6}">
      <dsp:nvSpPr>
        <dsp:cNvPr id="0" name=""/>
        <dsp:cNvSpPr/>
      </dsp:nvSpPr>
      <dsp:spPr>
        <a:xfrm>
          <a:off x="634569" y="3061141"/>
          <a:ext cx="1585770" cy="598742"/>
        </a:xfrm>
        <a:custGeom>
          <a:avLst/>
          <a:gdLst/>
          <a:ahLst/>
          <a:cxnLst/>
          <a:rect l="0" t="0" r="0" b="0"/>
          <a:pathLst>
            <a:path>
              <a:moveTo>
                <a:pt x="0" y="0"/>
              </a:moveTo>
              <a:lnTo>
                <a:pt x="0" y="564547"/>
              </a:lnTo>
              <a:lnTo>
                <a:pt x="1585770" y="564547"/>
              </a:lnTo>
              <a:lnTo>
                <a:pt x="1585770" y="5987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A98C4-13BB-48A8-B2A7-385CC1E375D2}">
      <dsp:nvSpPr>
        <dsp:cNvPr id="0" name=""/>
        <dsp:cNvSpPr/>
      </dsp:nvSpPr>
      <dsp:spPr>
        <a:xfrm>
          <a:off x="634569" y="3061141"/>
          <a:ext cx="447153" cy="612962"/>
        </a:xfrm>
        <a:custGeom>
          <a:avLst/>
          <a:gdLst/>
          <a:ahLst/>
          <a:cxnLst/>
          <a:rect l="0" t="0" r="0" b="0"/>
          <a:pathLst>
            <a:path>
              <a:moveTo>
                <a:pt x="0" y="0"/>
              </a:moveTo>
              <a:lnTo>
                <a:pt x="0" y="578767"/>
              </a:lnTo>
              <a:lnTo>
                <a:pt x="447153" y="578767"/>
              </a:lnTo>
              <a:lnTo>
                <a:pt x="447153" y="612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AD14C-657F-4CE0-A83E-DE89704F038C}">
      <dsp:nvSpPr>
        <dsp:cNvPr id="0" name=""/>
        <dsp:cNvSpPr/>
      </dsp:nvSpPr>
      <dsp:spPr>
        <a:xfrm>
          <a:off x="284510" y="3061141"/>
          <a:ext cx="350059" cy="595043"/>
        </a:xfrm>
        <a:custGeom>
          <a:avLst/>
          <a:gdLst/>
          <a:ahLst/>
          <a:cxnLst/>
          <a:rect l="0" t="0" r="0" b="0"/>
          <a:pathLst>
            <a:path>
              <a:moveTo>
                <a:pt x="350059" y="0"/>
              </a:moveTo>
              <a:lnTo>
                <a:pt x="350059" y="560848"/>
              </a:lnTo>
              <a:lnTo>
                <a:pt x="0" y="560848"/>
              </a:lnTo>
              <a:lnTo>
                <a:pt x="0" y="595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D20CD-F464-4E61-9389-68C518739AF2}">
      <dsp:nvSpPr>
        <dsp:cNvPr id="0" name=""/>
        <dsp:cNvSpPr/>
      </dsp:nvSpPr>
      <dsp:spPr>
        <a:xfrm>
          <a:off x="634569" y="2267107"/>
          <a:ext cx="875073" cy="559643"/>
        </a:xfrm>
        <a:custGeom>
          <a:avLst/>
          <a:gdLst/>
          <a:ahLst/>
          <a:cxnLst/>
          <a:rect l="0" t="0" r="0" b="0"/>
          <a:pathLst>
            <a:path>
              <a:moveTo>
                <a:pt x="875073" y="0"/>
              </a:moveTo>
              <a:lnTo>
                <a:pt x="875073" y="525448"/>
              </a:lnTo>
              <a:lnTo>
                <a:pt x="0" y="525448"/>
              </a:lnTo>
              <a:lnTo>
                <a:pt x="0" y="559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A8170-606F-4F2A-9FCB-DF0155BAFCF8}">
      <dsp:nvSpPr>
        <dsp:cNvPr id="0" name=""/>
        <dsp:cNvSpPr/>
      </dsp:nvSpPr>
      <dsp:spPr>
        <a:xfrm>
          <a:off x="1389055" y="1551210"/>
          <a:ext cx="91440" cy="374046"/>
        </a:xfrm>
        <a:custGeom>
          <a:avLst/>
          <a:gdLst/>
          <a:ahLst/>
          <a:cxnLst/>
          <a:rect l="0" t="0" r="0" b="0"/>
          <a:pathLst>
            <a:path>
              <a:moveTo>
                <a:pt x="45720" y="0"/>
              </a:moveTo>
              <a:lnTo>
                <a:pt x="45720" y="339851"/>
              </a:lnTo>
              <a:lnTo>
                <a:pt x="120588" y="339851"/>
              </a:lnTo>
              <a:lnTo>
                <a:pt x="120588" y="374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68CF9-6700-4CDF-B22C-1246341522CC}">
      <dsp:nvSpPr>
        <dsp:cNvPr id="0" name=""/>
        <dsp:cNvSpPr/>
      </dsp:nvSpPr>
      <dsp:spPr>
        <a:xfrm>
          <a:off x="1434775" y="511950"/>
          <a:ext cx="3267754" cy="742390"/>
        </a:xfrm>
        <a:custGeom>
          <a:avLst/>
          <a:gdLst/>
          <a:ahLst/>
          <a:cxnLst/>
          <a:rect l="0" t="0" r="0" b="0"/>
          <a:pathLst>
            <a:path>
              <a:moveTo>
                <a:pt x="3267754" y="0"/>
              </a:moveTo>
              <a:lnTo>
                <a:pt x="3267754" y="708195"/>
              </a:lnTo>
              <a:lnTo>
                <a:pt x="0" y="708195"/>
              </a:lnTo>
              <a:lnTo>
                <a:pt x="0" y="742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A12FA-8314-459E-8CC8-45A77D7C0359}">
      <dsp:nvSpPr>
        <dsp:cNvPr id="0" name=""/>
        <dsp:cNvSpPr/>
      </dsp:nvSpPr>
      <dsp:spPr>
        <a:xfrm>
          <a:off x="2624755" y="-17750"/>
          <a:ext cx="4155549" cy="529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72E8D-97A5-4E28-B214-95AF5E5972DA}">
      <dsp:nvSpPr>
        <dsp:cNvPr id="0" name=""/>
        <dsp:cNvSpPr/>
      </dsp:nvSpPr>
      <dsp:spPr>
        <a:xfrm>
          <a:off x="2665768" y="21211"/>
          <a:ext cx="4155549" cy="5297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rgbClr val="FF0000"/>
              </a:solidFill>
            </a:rPr>
            <a:t>预算管理制度体系</a:t>
          </a:r>
          <a:endParaRPr lang="zh-CN" altLang="en-US" sz="2800" b="1" kern="1200" dirty="0">
            <a:solidFill>
              <a:srgbClr val="FF0000"/>
            </a:solidFill>
          </a:endParaRPr>
        </a:p>
      </dsp:txBody>
      <dsp:txXfrm>
        <a:off x="2665768" y="21211"/>
        <a:ext cx="4155549" cy="529701"/>
      </dsp:txXfrm>
    </dsp:sp>
    <dsp:sp modelId="{0C421D15-34FB-479B-8150-ED1168BFD14D}">
      <dsp:nvSpPr>
        <dsp:cNvPr id="0" name=""/>
        <dsp:cNvSpPr/>
      </dsp:nvSpPr>
      <dsp:spPr>
        <a:xfrm>
          <a:off x="955260" y="1254340"/>
          <a:ext cx="959029" cy="296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54DA1-7389-4B51-8B53-DC69B08C58B8}">
      <dsp:nvSpPr>
        <dsp:cNvPr id="0" name=""/>
        <dsp:cNvSpPr/>
      </dsp:nvSpPr>
      <dsp:spPr>
        <a:xfrm>
          <a:off x="996273" y="1293303"/>
          <a:ext cx="959029" cy="29686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财务</a:t>
          </a:r>
          <a:endParaRPr lang="zh-CN" altLang="en-US" sz="2400" kern="1200" dirty="0"/>
        </a:p>
      </dsp:txBody>
      <dsp:txXfrm>
        <a:off x="996273" y="1293303"/>
        <a:ext cx="959029" cy="296869"/>
      </dsp:txXfrm>
    </dsp:sp>
    <dsp:sp modelId="{08E9C4FF-E81A-40A9-8B3C-6D44E01FA50D}">
      <dsp:nvSpPr>
        <dsp:cNvPr id="0" name=""/>
        <dsp:cNvSpPr/>
      </dsp:nvSpPr>
      <dsp:spPr>
        <a:xfrm>
          <a:off x="900728" y="1925256"/>
          <a:ext cx="1217829" cy="341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42F34-DD84-4A82-A092-CF1D6CF899F7}">
      <dsp:nvSpPr>
        <dsp:cNvPr id="0" name=""/>
        <dsp:cNvSpPr/>
      </dsp:nvSpPr>
      <dsp:spPr>
        <a:xfrm>
          <a:off x="941741" y="1964218"/>
          <a:ext cx="1217829" cy="341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事业单位</a:t>
          </a:r>
          <a:endParaRPr lang="zh-CN" altLang="en-US" sz="1800" kern="1200" dirty="0"/>
        </a:p>
      </dsp:txBody>
      <dsp:txXfrm>
        <a:off x="941741" y="1964218"/>
        <a:ext cx="1217829" cy="341851"/>
      </dsp:txXfrm>
    </dsp:sp>
    <dsp:sp modelId="{03337F7C-AC1C-4F05-A910-53FA7FD793D4}">
      <dsp:nvSpPr>
        <dsp:cNvPr id="0" name=""/>
        <dsp:cNvSpPr/>
      </dsp:nvSpPr>
      <dsp:spPr>
        <a:xfrm>
          <a:off x="282354" y="2826751"/>
          <a:ext cx="704429" cy="234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0B39E-20AC-4EED-BE3F-D5047F5D3806}">
      <dsp:nvSpPr>
        <dsp:cNvPr id="0" name=""/>
        <dsp:cNvSpPr/>
      </dsp:nvSpPr>
      <dsp:spPr>
        <a:xfrm>
          <a:off x="323368" y="2865713"/>
          <a:ext cx="704429" cy="2343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高校</a:t>
          </a:r>
          <a:endParaRPr lang="zh-CN" altLang="en-US" sz="2000" kern="1200" dirty="0"/>
        </a:p>
      </dsp:txBody>
      <dsp:txXfrm>
        <a:off x="323368" y="2865713"/>
        <a:ext cx="704429" cy="234390"/>
      </dsp:txXfrm>
    </dsp:sp>
    <dsp:sp modelId="{8FEC5BEB-A7FA-445F-B49B-471327E9C310}">
      <dsp:nvSpPr>
        <dsp:cNvPr id="0" name=""/>
        <dsp:cNvSpPr/>
      </dsp:nvSpPr>
      <dsp:spPr>
        <a:xfrm>
          <a:off x="-41013" y="3656184"/>
          <a:ext cx="651047" cy="707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E8594-2124-4102-B96D-F9EACE77AB71}">
      <dsp:nvSpPr>
        <dsp:cNvPr id="0" name=""/>
        <dsp:cNvSpPr/>
      </dsp:nvSpPr>
      <dsp:spPr>
        <a:xfrm>
          <a:off x="0" y="3695147"/>
          <a:ext cx="651047" cy="70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体制</a:t>
          </a:r>
          <a:endParaRPr lang="zh-CN" altLang="en-US" sz="1600" kern="1200" dirty="0"/>
        </a:p>
      </dsp:txBody>
      <dsp:txXfrm>
        <a:off x="0" y="3695147"/>
        <a:ext cx="651047" cy="707673"/>
      </dsp:txXfrm>
    </dsp:sp>
    <dsp:sp modelId="{8275F641-21AC-4DFE-B3F4-EDFD675C2CAF}">
      <dsp:nvSpPr>
        <dsp:cNvPr id="0" name=""/>
        <dsp:cNvSpPr/>
      </dsp:nvSpPr>
      <dsp:spPr>
        <a:xfrm>
          <a:off x="771894" y="3674104"/>
          <a:ext cx="619658" cy="7296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C20CB-1290-4C7F-8660-1F9F13243D85}">
      <dsp:nvSpPr>
        <dsp:cNvPr id="0" name=""/>
        <dsp:cNvSpPr/>
      </dsp:nvSpPr>
      <dsp:spPr>
        <a:xfrm>
          <a:off x="812907" y="3713066"/>
          <a:ext cx="619658" cy="7296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收支</a:t>
          </a:r>
          <a:endParaRPr lang="en-US" altLang="zh-CN" sz="1600" kern="1200" dirty="0" smtClean="0"/>
        </a:p>
        <a:p>
          <a:pPr lvl="0" algn="ctr" defTabSz="711200">
            <a:lnSpc>
              <a:spcPct val="90000"/>
            </a:lnSpc>
            <a:spcBef>
              <a:spcPct val="0"/>
            </a:spcBef>
            <a:spcAft>
              <a:spcPct val="35000"/>
            </a:spcAft>
          </a:pPr>
          <a:r>
            <a:rPr lang="zh-CN" altLang="en-US" sz="1600" kern="1200" dirty="0" smtClean="0"/>
            <a:t>结转结余</a:t>
          </a:r>
          <a:endParaRPr lang="zh-CN" altLang="en-US" sz="1600" kern="1200" dirty="0"/>
        </a:p>
      </dsp:txBody>
      <dsp:txXfrm>
        <a:off x="812907" y="3713066"/>
        <a:ext cx="619658" cy="729633"/>
      </dsp:txXfrm>
    </dsp:sp>
    <dsp:sp modelId="{A9B37282-7B9E-4179-A395-74CEA3D69511}">
      <dsp:nvSpPr>
        <dsp:cNvPr id="0" name=""/>
        <dsp:cNvSpPr/>
      </dsp:nvSpPr>
      <dsp:spPr>
        <a:xfrm>
          <a:off x="1665055" y="3659884"/>
          <a:ext cx="1110571" cy="101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1939F-DDB9-47E4-9675-267AD52EF418}">
      <dsp:nvSpPr>
        <dsp:cNvPr id="0" name=""/>
        <dsp:cNvSpPr/>
      </dsp:nvSpPr>
      <dsp:spPr>
        <a:xfrm>
          <a:off x="1706068" y="3698846"/>
          <a:ext cx="1110571" cy="10160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资产</a:t>
          </a:r>
          <a:endParaRPr lang="en-US" altLang="zh-CN" sz="1600" kern="1200" dirty="0" smtClean="0"/>
        </a:p>
        <a:p>
          <a:pPr lvl="0" algn="ctr" defTabSz="711200">
            <a:lnSpc>
              <a:spcPct val="90000"/>
            </a:lnSpc>
            <a:spcBef>
              <a:spcPct val="0"/>
            </a:spcBef>
            <a:spcAft>
              <a:spcPct val="35000"/>
            </a:spcAft>
          </a:pPr>
          <a:r>
            <a:rPr lang="zh-CN" altLang="en-US" sz="1600" kern="1200" dirty="0" smtClean="0"/>
            <a:t>负债</a:t>
          </a:r>
          <a:endParaRPr lang="en-US" altLang="zh-CN" sz="1600" kern="1200" dirty="0" smtClean="0"/>
        </a:p>
        <a:p>
          <a:pPr lvl="0" algn="ctr" defTabSz="711200">
            <a:lnSpc>
              <a:spcPct val="90000"/>
            </a:lnSpc>
            <a:spcBef>
              <a:spcPct val="0"/>
            </a:spcBef>
            <a:spcAft>
              <a:spcPct val="35000"/>
            </a:spcAft>
          </a:pPr>
          <a:r>
            <a:rPr lang="zh-CN" altLang="en-US" sz="1600" kern="1200" dirty="0" smtClean="0"/>
            <a:t>成本费用</a:t>
          </a:r>
          <a:endParaRPr lang="zh-CN" altLang="en-US" sz="1600" kern="1200" dirty="0"/>
        </a:p>
      </dsp:txBody>
      <dsp:txXfrm>
        <a:off x="1706068" y="3698846"/>
        <a:ext cx="1110571" cy="1016061"/>
      </dsp:txXfrm>
    </dsp:sp>
    <dsp:sp modelId="{1B827205-4D40-4E42-8BF8-E061DEDE3343}">
      <dsp:nvSpPr>
        <dsp:cNvPr id="0" name=""/>
        <dsp:cNvSpPr/>
      </dsp:nvSpPr>
      <dsp:spPr>
        <a:xfrm>
          <a:off x="3209596" y="3771573"/>
          <a:ext cx="1172014" cy="697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6D2D8-83BB-44B8-B2C4-93832078308A}">
      <dsp:nvSpPr>
        <dsp:cNvPr id="0" name=""/>
        <dsp:cNvSpPr/>
      </dsp:nvSpPr>
      <dsp:spPr>
        <a:xfrm>
          <a:off x="3250609" y="3810535"/>
          <a:ext cx="1172014" cy="6972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监督</a:t>
          </a:r>
          <a:endParaRPr lang="en-US" altLang="zh-CN" sz="1600" kern="1200" dirty="0" smtClean="0"/>
        </a:p>
        <a:p>
          <a:pPr lvl="0" algn="ctr" defTabSz="711200">
            <a:lnSpc>
              <a:spcPct val="90000"/>
            </a:lnSpc>
            <a:spcBef>
              <a:spcPct val="0"/>
            </a:spcBef>
            <a:spcAft>
              <a:spcPct val="35000"/>
            </a:spcAft>
          </a:pPr>
          <a:r>
            <a:rPr lang="zh-CN" altLang="en-US" sz="1600" kern="1200" dirty="0" smtClean="0"/>
            <a:t>特殊业务</a:t>
          </a:r>
          <a:endParaRPr lang="en-US" altLang="zh-CN" sz="1600" kern="1200" dirty="0" smtClean="0"/>
        </a:p>
        <a:p>
          <a:pPr lvl="0" algn="ctr" defTabSz="711200">
            <a:lnSpc>
              <a:spcPct val="90000"/>
            </a:lnSpc>
            <a:spcBef>
              <a:spcPct val="0"/>
            </a:spcBef>
            <a:spcAft>
              <a:spcPct val="35000"/>
            </a:spcAft>
          </a:pPr>
          <a:r>
            <a:rPr lang="zh-CN" altLang="en-US" sz="1600" kern="1200" dirty="0" smtClean="0"/>
            <a:t>分析</a:t>
          </a:r>
          <a:endParaRPr lang="zh-CN" altLang="en-US" sz="1600" kern="1200" dirty="0"/>
        </a:p>
      </dsp:txBody>
      <dsp:txXfrm>
        <a:off x="3250609" y="3810535"/>
        <a:ext cx="1172014" cy="697229"/>
      </dsp:txXfrm>
    </dsp:sp>
    <dsp:sp modelId="{51D60C7C-31D9-41D7-94EA-1158367C4306}">
      <dsp:nvSpPr>
        <dsp:cNvPr id="0" name=""/>
        <dsp:cNvSpPr/>
      </dsp:nvSpPr>
      <dsp:spPr>
        <a:xfrm>
          <a:off x="4704269" y="3789039"/>
          <a:ext cx="606901" cy="670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05FFA-425F-411C-ACEE-5350ABA7B64F}">
      <dsp:nvSpPr>
        <dsp:cNvPr id="0" name=""/>
        <dsp:cNvSpPr/>
      </dsp:nvSpPr>
      <dsp:spPr>
        <a:xfrm>
          <a:off x="4745282" y="3828002"/>
          <a:ext cx="606901" cy="670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a:t>
          </a:r>
          <a:endParaRPr lang="zh-CN" altLang="en-US" sz="1600" kern="1200" dirty="0"/>
        </a:p>
      </dsp:txBody>
      <dsp:txXfrm>
        <a:off x="4745282" y="3828002"/>
        <a:ext cx="606901" cy="670672"/>
      </dsp:txXfrm>
    </dsp:sp>
    <dsp:sp modelId="{27BE7582-527A-4B89-95FD-1855C8AB22B5}">
      <dsp:nvSpPr>
        <dsp:cNvPr id="0" name=""/>
        <dsp:cNvSpPr/>
      </dsp:nvSpPr>
      <dsp:spPr>
        <a:xfrm>
          <a:off x="2220184" y="2826748"/>
          <a:ext cx="1050297" cy="230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598EE-55B5-44F8-AB67-E39C436B1342}">
      <dsp:nvSpPr>
        <dsp:cNvPr id="0" name=""/>
        <dsp:cNvSpPr/>
      </dsp:nvSpPr>
      <dsp:spPr>
        <a:xfrm>
          <a:off x="2261197" y="2865711"/>
          <a:ext cx="1050297" cy="2304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中小学</a:t>
          </a:r>
          <a:endParaRPr lang="zh-CN" altLang="en-US" sz="1800" kern="1200" dirty="0"/>
        </a:p>
      </dsp:txBody>
      <dsp:txXfrm>
        <a:off x="2261197" y="2865711"/>
        <a:ext cx="1050297" cy="230410"/>
      </dsp:txXfrm>
    </dsp:sp>
    <dsp:sp modelId="{C333DC00-2730-4A28-BB84-FE027FFF693A}">
      <dsp:nvSpPr>
        <dsp:cNvPr id="0" name=""/>
        <dsp:cNvSpPr/>
      </dsp:nvSpPr>
      <dsp:spPr>
        <a:xfrm>
          <a:off x="4452672" y="1223026"/>
          <a:ext cx="962200" cy="257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EC4F3-5FE4-42C2-A6DE-44AFCD3143FE}">
      <dsp:nvSpPr>
        <dsp:cNvPr id="0" name=""/>
        <dsp:cNvSpPr/>
      </dsp:nvSpPr>
      <dsp:spPr>
        <a:xfrm>
          <a:off x="4493685" y="1261988"/>
          <a:ext cx="962200" cy="25707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会计</a:t>
          </a:r>
          <a:endParaRPr lang="zh-CN" altLang="en-US" sz="2400" kern="1200" dirty="0"/>
        </a:p>
      </dsp:txBody>
      <dsp:txXfrm>
        <a:off x="4493685" y="1261988"/>
        <a:ext cx="962200" cy="257077"/>
      </dsp:txXfrm>
    </dsp:sp>
    <dsp:sp modelId="{5C67C27E-D4EB-4E42-AA5C-5662F0ABAD7C}">
      <dsp:nvSpPr>
        <dsp:cNvPr id="0" name=""/>
        <dsp:cNvSpPr/>
      </dsp:nvSpPr>
      <dsp:spPr>
        <a:xfrm>
          <a:off x="4589687" y="1920774"/>
          <a:ext cx="1145700" cy="385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8D95D-7F1A-4731-8439-D49CB4D328EF}">
      <dsp:nvSpPr>
        <dsp:cNvPr id="0" name=""/>
        <dsp:cNvSpPr/>
      </dsp:nvSpPr>
      <dsp:spPr>
        <a:xfrm>
          <a:off x="4630700" y="1959737"/>
          <a:ext cx="1145700" cy="385764"/>
        </a:xfrm>
        <a:prstGeom prst="roundRect">
          <a:avLst>
            <a:gd name="adj" fmla="val 10000"/>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bg1"/>
              </a:solidFill>
            </a:rPr>
            <a:t>事业单位</a:t>
          </a:r>
          <a:endParaRPr lang="zh-CN" altLang="en-US" sz="1800" kern="1200" dirty="0">
            <a:solidFill>
              <a:schemeClr val="bg1"/>
            </a:solidFill>
          </a:endParaRPr>
        </a:p>
      </dsp:txBody>
      <dsp:txXfrm>
        <a:off x="4630700" y="1959737"/>
        <a:ext cx="1145700" cy="385764"/>
      </dsp:txXfrm>
    </dsp:sp>
    <dsp:sp modelId="{D839831B-D7EC-45F4-B917-6C9355EA47DF}">
      <dsp:nvSpPr>
        <dsp:cNvPr id="0" name=""/>
        <dsp:cNvSpPr/>
      </dsp:nvSpPr>
      <dsp:spPr>
        <a:xfrm>
          <a:off x="4082471" y="3067983"/>
          <a:ext cx="776718" cy="429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ADEC0-19CF-4D18-9596-D5608732219F}">
      <dsp:nvSpPr>
        <dsp:cNvPr id="0" name=""/>
        <dsp:cNvSpPr/>
      </dsp:nvSpPr>
      <dsp:spPr>
        <a:xfrm>
          <a:off x="4123484" y="3106945"/>
          <a:ext cx="776718" cy="429227"/>
        </a:xfrm>
        <a:prstGeom prst="roundRect">
          <a:avLst>
            <a:gd name="adj" fmla="val 10000"/>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bg1"/>
              </a:solidFill>
            </a:rPr>
            <a:t>高校</a:t>
          </a:r>
          <a:endParaRPr lang="zh-CN" altLang="en-US" sz="1800" kern="1200" dirty="0">
            <a:solidFill>
              <a:schemeClr val="bg1"/>
            </a:solidFill>
          </a:endParaRPr>
        </a:p>
      </dsp:txBody>
      <dsp:txXfrm>
        <a:off x="4123484" y="3106945"/>
        <a:ext cx="776718" cy="429227"/>
      </dsp:txXfrm>
    </dsp:sp>
    <dsp:sp modelId="{31B59675-7A8A-405D-A1A0-90BE89FF3421}">
      <dsp:nvSpPr>
        <dsp:cNvPr id="0" name=""/>
        <dsp:cNvSpPr/>
      </dsp:nvSpPr>
      <dsp:spPr>
        <a:xfrm>
          <a:off x="5366798" y="3067983"/>
          <a:ext cx="874752" cy="383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E1D66-794D-4F3F-925E-A2AE45030EB2}">
      <dsp:nvSpPr>
        <dsp:cNvPr id="0" name=""/>
        <dsp:cNvSpPr/>
      </dsp:nvSpPr>
      <dsp:spPr>
        <a:xfrm>
          <a:off x="5407811" y="3106945"/>
          <a:ext cx="874752" cy="383884"/>
        </a:xfrm>
        <a:prstGeom prst="roundRect">
          <a:avLst>
            <a:gd name="adj" fmla="val 10000"/>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bg1"/>
              </a:solidFill>
            </a:rPr>
            <a:t>中小学</a:t>
          </a:r>
          <a:endParaRPr lang="zh-CN" altLang="en-US" sz="1800" kern="1200" dirty="0">
            <a:solidFill>
              <a:schemeClr val="bg1"/>
            </a:solidFill>
          </a:endParaRPr>
        </a:p>
      </dsp:txBody>
      <dsp:txXfrm>
        <a:off x="5407811" y="3106945"/>
        <a:ext cx="874752" cy="383884"/>
      </dsp:txXfrm>
    </dsp:sp>
    <dsp:sp modelId="{FEAC4E19-2020-4BFF-81BF-DB218C82E0B1}">
      <dsp:nvSpPr>
        <dsp:cNvPr id="0" name=""/>
        <dsp:cNvSpPr/>
      </dsp:nvSpPr>
      <dsp:spPr>
        <a:xfrm>
          <a:off x="6177989" y="1223026"/>
          <a:ext cx="874552" cy="369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B9FA5-00F4-460B-BB65-DEC4FBB269FF}">
      <dsp:nvSpPr>
        <dsp:cNvPr id="0" name=""/>
        <dsp:cNvSpPr/>
      </dsp:nvSpPr>
      <dsp:spPr>
        <a:xfrm>
          <a:off x="6219002" y="1261988"/>
          <a:ext cx="874552" cy="3692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审计</a:t>
          </a:r>
          <a:endParaRPr lang="zh-CN" altLang="en-US" sz="2400" kern="1200" dirty="0"/>
        </a:p>
      </dsp:txBody>
      <dsp:txXfrm>
        <a:off x="6219002" y="1261988"/>
        <a:ext cx="874552" cy="369235"/>
      </dsp:txXfrm>
    </dsp:sp>
    <dsp:sp modelId="{61C6BEC0-42E4-44A5-BF94-970E8A734BB0}">
      <dsp:nvSpPr>
        <dsp:cNvPr id="0" name=""/>
        <dsp:cNvSpPr/>
      </dsp:nvSpPr>
      <dsp:spPr>
        <a:xfrm>
          <a:off x="6134669" y="2052162"/>
          <a:ext cx="1290033" cy="66898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BBB7F-D59F-436A-806F-08AF86EDDF0F}">
      <dsp:nvSpPr>
        <dsp:cNvPr id="0" name=""/>
        <dsp:cNvSpPr/>
      </dsp:nvSpPr>
      <dsp:spPr>
        <a:xfrm>
          <a:off x="6175682" y="2091124"/>
          <a:ext cx="1290033" cy="6689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a:t>
          </a:r>
          <a:r>
            <a:rPr lang="zh-CN" altLang="en-US" sz="1600" kern="1200" dirty="0" smtClean="0"/>
            <a:t>经济责任审计规定</a:t>
          </a:r>
          <a:r>
            <a:rPr lang="en-US" altLang="zh-CN" sz="1600" kern="1200" dirty="0" smtClean="0"/>
            <a:t>》</a:t>
          </a:r>
          <a:endParaRPr lang="zh-CN" altLang="en-US" sz="1600" kern="1200" dirty="0"/>
        </a:p>
      </dsp:txBody>
      <dsp:txXfrm>
        <a:off x="6175682" y="2091124"/>
        <a:ext cx="1290033" cy="668987"/>
      </dsp:txXfrm>
    </dsp:sp>
    <dsp:sp modelId="{B4C365B3-D315-456E-9FFD-B8A2B767240F}">
      <dsp:nvSpPr>
        <dsp:cNvPr id="0" name=""/>
        <dsp:cNvSpPr/>
      </dsp:nvSpPr>
      <dsp:spPr>
        <a:xfrm>
          <a:off x="6258811" y="3486991"/>
          <a:ext cx="1139063" cy="982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C927B-2E72-497F-85BD-55AE39E45807}">
      <dsp:nvSpPr>
        <dsp:cNvPr id="0" name=""/>
        <dsp:cNvSpPr/>
      </dsp:nvSpPr>
      <dsp:spPr>
        <a:xfrm>
          <a:off x="6299824" y="3525953"/>
          <a:ext cx="1139063" cy="982416"/>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bg1"/>
              </a:solidFill>
            </a:rPr>
            <a:t>经济责任审计实施细则</a:t>
          </a:r>
          <a:endParaRPr lang="zh-CN" altLang="en-US" sz="1600" kern="1200" dirty="0">
            <a:solidFill>
              <a:schemeClr val="bg1"/>
            </a:solidFill>
          </a:endParaRPr>
        </a:p>
      </dsp:txBody>
      <dsp:txXfrm>
        <a:off x="6299824" y="3525953"/>
        <a:ext cx="1139063" cy="982416"/>
      </dsp:txXfrm>
    </dsp:sp>
    <dsp:sp modelId="{73F33760-CD93-42B8-8AB7-C8CA10B84013}">
      <dsp:nvSpPr>
        <dsp:cNvPr id="0" name=""/>
        <dsp:cNvSpPr/>
      </dsp:nvSpPr>
      <dsp:spPr>
        <a:xfrm>
          <a:off x="7590347" y="1228112"/>
          <a:ext cx="1054690" cy="290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4860E-E9F1-4F93-AA26-222E7CE3FEB2}">
      <dsp:nvSpPr>
        <dsp:cNvPr id="0" name=""/>
        <dsp:cNvSpPr/>
      </dsp:nvSpPr>
      <dsp:spPr>
        <a:xfrm>
          <a:off x="7631360" y="1267075"/>
          <a:ext cx="1054690" cy="290013"/>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管理</a:t>
          </a:r>
          <a:endParaRPr lang="zh-CN" altLang="en-US" sz="2400" kern="1200" dirty="0"/>
        </a:p>
      </dsp:txBody>
      <dsp:txXfrm>
        <a:off x="7631360" y="1267075"/>
        <a:ext cx="1054690" cy="290013"/>
      </dsp:txXfrm>
    </dsp:sp>
    <dsp:sp modelId="{5A570C5E-550D-4925-BBCC-6BD23F6A6CFF}">
      <dsp:nvSpPr>
        <dsp:cNvPr id="0" name=""/>
        <dsp:cNvSpPr/>
      </dsp:nvSpPr>
      <dsp:spPr>
        <a:xfrm>
          <a:off x="7770076" y="2323614"/>
          <a:ext cx="766515" cy="1790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D5F40-15EF-44E1-81DE-4B1D188EB150}">
      <dsp:nvSpPr>
        <dsp:cNvPr id="0" name=""/>
        <dsp:cNvSpPr/>
      </dsp:nvSpPr>
      <dsp:spPr>
        <a:xfrm>
          <a:off x="7811090" y="2362577"/>
          <a:ext cx="766515" cy="1790029"/>
        </a:xfrm>
        <a:prstGeom prst="roundRect">
          <a:avLst>
            <a:gd name="adj" fmla="val 10000"/>
          </a:avLst>
        </a:prstGeom>
        <a:solidFill>
          <a:srgbClr val="00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行政事业单位内部控制规范</a:t>
          </a:r>
          <a:endParaRPr lang="zh-CN" altLang="en-US" sz="2000" kern="1200" dirty="0"/>
        </a:p>
      </dsp:txBody>
      <dsp:txXfrm>
        <a:off x="7811090" y="2362577"/>
        <a:ext cx="766515" cy="179002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EBA406-E418-4FFE-8332-01421374EDA1}">
      <dsp:nvSpPr>
        <dsp:cNvPr id="0" name=""/>
        <dsp:cNvSpPr/>
      </dsp:nvSpPr>
      <dsp:spPr>
        <a:xfrm>
          <a:off x="330295" y="2018527"/>
          <a:ext cx="1068778" cy="1093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rPr>
            <a:t>预算管理制度细分</a:t>
          </a:r>
          <a:endParaRPr lang="zh-CN" altLang="en-US" sz="2000" b="1" kern="1200" dirty="0">
            <a:solidFill>
              <a:schemeClr val="tx1"/>
            </a:solidFill>
          </a:endParaRPr>
        </a:p>
      </dsp:txBody>
      <dsp:txXfrm>
        <a:off x="330295" y="2018527"/>
        <a:ext cx="1068778" cy="1093931"/>
      </dsp:txXfrm>
    </dsp:sp>
    <dsp:sp modelId="{81D2B8F5-B763-470A-AD48-42312558CA27}">
      <dsp:nvSpPr>
        <dsp:cNvPr id="0" name=""/>
        <dsp:cNvSpPr/>
      </dsp:nvSpPr>
      <dsp:spPr>
        <a:xfrm rot="16617367">
          <a:off x="491592" y="1534878"/>
          <a:ext cx="2065057" cy="11370"/>
        </a:xfrm>
        <a:custGeom>
          <a:avLst/>
          <a:gdLst/>
          <a:ahLst/>
          <a:cxnLst/>
          <a:rect l="0" t="0" r="0" b="0"/>
          <a:pathLst>
            <a:path>
              <a:moveTo>
                <a:pt x="0" y="5685"/>
              </a:moveTo>
              <a:lnTo>
                <a:pt x="2065057"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CN" altLang="en-US" sz="1000" b="1" kern="1200">
            <a:solidFill>
              <a:schemeClr val="tx1"/>
            </a:solidFill>
          </a:endParaRPr>
        </a:p>
      </dsp:txBody>
      <dsp:txXfrm rot="16617367">
        <a:off x="1472495" y="1488937"/>
        <a:ext cx="103252" cy="103252"/>
      </dsp:txXfrm>
    </dsp:sp>
    <dsp:sp modelId="{19A4FD3D-B9DA-43BF-8617-4C23F04CB599}">
      <dsp:nvSpPr>
        <dsp:cNvPr id="0" name=""/>
        <dsp:cNvSpPr/>
      </dsp:nvSpPr>
      <dsp:spPr>
        <a:xfrm>
          <a:off x="1649170" y="359325"/>
          <a:ext cx="625243"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预算</a:t>
          </a:r>
          <a:endParaRPr lang="zh-CN" altLang="en-US" sz="2000" b="1" kern="1200" dirty="0">
            <a:solidFill>
              <a:schemeClr val="bg1"/>
            </a:solidFill>
          </a:endParaRPr>
        </a:p>
      </dsp:txBody>
      <dsp:txXfrm>
        <a:off x="1649170" y="359325"/>
        <a:ext cx="625243" cy="312621"/>
      </dsp:txXfrm>
    </dsp:sp>
    <dsp:sp modelId="{811F79B7-E092-4211-B9B3-72AA0107611F}">
      <dsp:nvSpPr>
        <dsp:cNvPr id="0" name=""/>
        <dsp:cNvSpPr/>
      </dsp:nvSpPr>
      <dsp:spPr>
        <a:xfrm>
          <a:off x="2274413" y="509950"/>
          <a:ext cx="250097" cy="11370"/>
        </a:xfrm>
        <a:custGeom>
          <a:avLst/>
          <a:gdLst/>
          <a:ahLst/>
          <a:cxnLst/>
          <a:rect l="0" t="0" r="0" b="0"/>
          <a:pathLst>
            <a:path>
              <a:moveTo>
                <a:pt x="0" y="5685"/>
              </a:moveTo>
              <a:lnTo>
                <a:pt x="250097"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a:off x="2393209" y="509383"/>
        <a:ext cx="12504" cy="12504"/>
      </dsp:txXfrm>
    </dsp:sp>
    <dsp:sp modelId="{A5C8CEEC-C06D-42CE-9841-80F9017FF387}">
      <dsp:nvSpPr>
        <dsp:cNvPr id="0" name=""/>
        <dsp:cNvSpPr/>
      </dsp:nvSpPr>
      <dsp:spPr>
        <a:xfrm>
          <a:off x="2524510" y="5290"/>
          <a:ext cx="5562975" cy="1020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1" kern="1200" dirty="0" smtClean="0">
              <a:solidFill>
                <a:schemeClr val="tx1"/>
              </a:solidFill>
            </a:rPr>
            <a:t>《</a:t>
          </a:r>
          <a:r>
            <a:rPr lang="zh-CN" altLang="en-US" sz="1600" b="1" kern="1200" dirty="0" smtClean="0">
              <a:solidFill>
                <a:schemeClr val="tx1"/>
              </a:solidFill>
            </a:rPr>
            <a:t>关于推进中央部门</a:t>
          </a:r>
          <a:r>
            <a:rPr lang="zh-CN" altLang="en-US" sz="1600" b="1" kern="1200" dirty="0" smtClean="0">
              <a:solidFill>
                <a:srgbClr val="FF0000"/>
              </a:solidFill>
            </a:rPr>
            <a:t>中期财政规划</a:t>
          </a:r>
          <a:r>
            <a:rPr lang="zh-CN" altLang="en-US" sz="1600" b="1" kern="1200" dirty="0" smtClean="0">
              <a:solidFill>
                <a:schemeClr val="tx1"/>
              </a:solidFill>
            </a:rPr>
            <a:t>管理意见</a:t>
          </a:r>
          <a:r>
            <a:rPr lang="en-US" altLang="zh-CN" sz="1200" b="1" kern="1200" dirty="0" smtClean="0">
              <a:solidFill>
                <a:schemeClr val="tx1"/>
              </a:solidFill>
            </a:rPr>
            <a:t>》【</a:t>
          </a:r>
          <a:r>
            <a:rPr lang="zh-CN" altLang="en-US" sz="1200" b="1" kern="1200" dirty="0" smtClean="0">
              <a:solidFill>
                <a:schemeClr val="tx1"/>
              </a:solidFill>
            </a:rPr>
            <a:t>财预（</a:t>
          </a:r>
          <a:r>
            <a:rPr lang="en-US" altLang="zh-CN" sz="1200" b="1" kern="1200" dirty="0" smtClean="0">
              <a:solidFill>
                <a:schemeClr val="tx1"/>
              </a:solidFill>
            </a:rPr>
            <a:t>2015</a:t>
          </a:r>
          <a:r>
            <a:rPr lang="zh-CN" altLang="en-US" sz="1200" b="1" kern="1200" dirty="0" smtClean="0">
              <a:solidFill>
                <a:schemeClr val="tx1"/>
              </a:solidFill>
            </a:rPr>
            <a:t>）</a:t>
          </a:r>
          <a:r>
            <a:rPr lang="en-US" altLang="zh-CN" sz="1200" b="1" kern="1200" dirty="0" smtClean="0">
              <a:solidFill>
                <a:schemeClr val="tx1"/>
              </a:solidFill>
            </a:rPr>
            <a:t>43</a:t>
          </a:r>
          <a:r>
            <a:rPr lang="zh-CN" altLang="en-US" sz="1200" b="1" kern="1200" dirty="0" smtClean="0">
              <a:solidFill>
                <a:schemeClr val="tx1"/>
              </a:solidFill>
            </a:rPr>
            <a:t>号</a:t>
          </a:r>
          <a:r>
            <a:rPr lang="en-US" altLang="zh-CN" sz="1200" b="1" kern="1200" dirty="0" smtClean="0">
              <a:solidFill>
                <a:schemeClr val="tx1"/>
              </a:solidFill>
            </a:rPr>
            <a:t>】</a:t>
          </a:r>
          <a:endParaRPr lang="en-US" altLang="zh-CN" sz="1600" b="1" kern="1200" dirty="0" smtClean="0">
            <a:solidFill>
              <a:schemeClr val="tx1"/>
            </a:solidFill>
          </a:endParaRPr>
        </a:p>
        <a:p>
          <a:pPr lvl="0" algn="ctr" defTabSz="711200">
            <a:lnSpc>
              <a:spcPct val="90000"/>
            </a:lnSpc>
            <a:spcBef>
              <a:spcPct val="0"/>
            </a:spcBef>
            <a:spcAft>
              <a:spcPct val="35000"/>
            </a:spcAft>
          </a:pPr>
          <a:r>
            <a:rPr lang="en-US" altLang="zh-CN" sz="1600" b="1" kern="1200" dirty="0" smtClean="0">
              <a:solidFill>
                <a:schemeClr val="tx1"/>
              </a:solidFill>
            </a:rPr>
            <a:t>《</a:t>
          </a:r>
          <a:r>
            <a:rPr lang="zh-CN" altLang="zh-CN" sz="1600" b="1" kern="1200" dirty="0" smtClean="0">
              <a:solidFill>
                <a:schemeClr val="tx1"/>
              </a:solidFill>
            </a:rPr>
            <a:t>中央部门</a:t>
          </a:r>
          <a:r>
            <a:rPr lang="zh-CN" altLang="zh-CN" sz="1600" b="1" kern="1200" dirty="0" smtClean="0">
              <a:solidFill>
                <a:srgbClr val="FF0000"/>
              </a:solidFill>
            </a:rPr>
            <a:t>预算绩效</a:t>
          </a:r>
          <a:r>
            <a:rPr lang="zh-CN" altLang="zh-CN" sz="1600" b="1" kern="1200" dirty="0" smtClean="0">
              <a:solidFill>
                <a:schemeClr val="tx1"/>
              </a:solidFill>
            </a:rPr>
            <a:t>目标管理办法</a:t>
          </a:r>
          <a:r>
            <a:rPr lang="en-US" altLang="zh-CN" sz="1600" b="1" kern="1200" dirty="0" smtClean="0">
              <a:solidFill>
                <a:schemeClr val="tx1"/>
              </a:solidFill>
            </a:rPr>
            <a:t>》</a:t>
          </a:r>
          <a:r>
            <a:rPr lang="zh-CN" altLang="zh-CN" sz="1600" b="1" kern="1200" dirty="0" smtClean="0">
              <a:solidFill>
                <a:schemeClr val="tx1"/>
              </a:solidFill>
            </a:rPr>
            <a:t>的通知</a:t>
          </a:r>
          <a:r>
            <a:rPr lang="zh-CN" altLang="zh-CN" sz="1400" b="1" kern="1200" dirty="0" smtClean="0">
              <a:solidFill>
                <a:schemeClr val="tx1"/>
              </a:solidFill>
            </a:rPr>
            <a:t>（财预</a:t>
          </a:r>
          <a:r>
            <a:rPr lang="en-US" altLang="zh-CN" sz="1400" b="1" kern="1200" dirty="0" smtClean="0">
              <a:solidFill>
                <a:schemeClr val="tx1"/>
              </a:solidFill>
            </a:rPr>
            <a:t>[2015]88</a:t>
          </a:r>
          <a:r>
            <a:rPr lang="zh-CN" altLang="zh-CN" sz="1400" b="1" kern="1200" dirty="0" smtClean="0">
              <a:solidFill>
                <a:schemeClr val="tx1"/>
              </a:solidFill>
            </a:rPr>
            <a:t>号</a:t>
          </a:r>
          <a:endParaRPr lang="en-US" altLang="zh-CN" sz="1600" b="1" kern="1200" dirty="0" smtClean="0">
            <a:solidFill>
              <a:schemeClr val="tx1"/>
            </a:solidFill>
          </a:endParaRPr>
        </a:p>
        <a:p>
          <a:pPr lvl="0" algn="ctr" defTabSz="711200">
            <a:lnSpc>
              <a:spcPct val="90000"/>
            </a:lnSpc>
            <a:spcBef>
              <a:spcPct val="0"/>
            </a:spcBef>
            <a:spcAft>
              <a:spcPct val="35000"/>
            </a:spcAft>
          </a:pPr>
          <a:r>
            <a:rPr lang="en-US" altLang="zh-CN" sz="1600" b="1" kern="1200" dirty="0" smtClean="0">
              <a:solidFill>
                <a:schemeClr val="tx1"/>
              </a:solidFill>
            </a:rPr>
            <a:t>《</a:t>
          </a:r>
          <a:r>
            <a:rPr lang="zh-CN" altLang="zh-CN" sz="1600" b="1" kern="1200" dirty="0" smtClean="0">
              <a:solidFill>
                <a:schemeClr val="tx1"/>
              </a:solidFill>
            </a:rPr>
            <a:t>关于加强中央部门</a:t>
          </a:r>
          <a:r>
            <a:rPr lang="zh-CN" altLang="zh-CN" sz="1600" b="1" kern="1200" dirty="0" smtClean="0">
              <a:solidFill>
                <a:srgbClr val="FF0000"/>
              </a:solidFill>
            </a:rPr>
            <a:t>预算评审</a:t>
          </a:r>
          <a:r>
            <a:rPr lang="zh-CN" altLang="zh-CN" sz="1600" b="1" kern="1200" dirty="0" smtClean="0">
              <a:solidFill>
                <a:schemeClr val="tx1"/>
              </a:solidFill>
            </a:rPr>
            <a:t>工作</a:t>
          </a:r>
          <a:r>
            <a:rPr lang="en-US" altLang="zh-CN" sz="1600" b="1" kern="1200" dirty="0" smtClean="0">
              <a:solidFill>
                <a:schemeClr val="tx1"/>
              </a:solidFill>
            </a:rPr>
            <a:t>》</a:t>
          </a:r>
          <a:r>
            <a:rPr lang="zh-CN" altLang="zh-CN" sz="1600" b="1" kern="1200" dirty="0" smtClean="0">
              <a:solidFill>
                <a:schemeClr val="tx1"/>
              </a:solidFill>
            </a:rPr>
            <a:t>的通知</a:t>
          </a:r>
          <a:r>
            <a:rPr lang="zh-CN" altLang="zh-CN" sz="1400" b="1" kern="1200" dirty="0" smtClean="0">
              <a:solidFill>
                <a:schemeClr val="tx1"/>
              </a:solidFill>
            </a:rPr>
            <a:t>（财预</a:t>
          </a:r>
          <a:r>
            <a:rPr lang="en-US" altLang="zh-CN" sz="1400" b="1" kern="1200" dirty="0" smtClean="0">
              <a:solidFill>
                <a:schemeClr val="tx1"/>
              </a:solidFill>
            </a:rPr>
            <a:t>[2015]90</a:t>
          </a:r>
          <a:r>
            <a:rPr lang="zh-CN" altLang="zh-CN" sz="1400" b="1" kern="1200" dirty="0" smtClean="0">
              <a:solidFill>
                <a:schemeClr val="tx1"/>
              </a:solidFill>
            </a:rPr>
            <a:t>号</a:t>
          </a:r>
          <a:endParaRPr lang="zh-CN" altLang="en-US" sz="1600" b="1" kern="1200" dirty="0">
            <a:solidFill>
              <a:schemeClr val="tx1"/>
            </a:solidFill>
          </a:endParaRPr>
        </a:p>
      </dsp:txBody>
      <dsp:txXfrm>
        <a:off x="2524510" y="5290"/>
        <a:ext cx="5562975" cy="1020690"/>
      </dsp:txXfrm>
    </dsp:sp>
    <dsp:sp modelId="{6A9C6D64-1ED2-405D-8EFF-020FAB75F7B7}">
      <dsp:nvSpPr>
        <dsp:cNvPr id="0" name=""/>
        <dsp:cNvSpPr/>
      </dsp:nvSpPr>
      <dsp:spPr>
        <a:xfrm rot="16869131">
          <a:off x="865129" y="1910327"/>
          <a:ext cx="1323960" cy="11370"/>
        </a:xfrm>
        <a:custGeom>
          <a:avLst/>
          <a:gdLst/>
          <a:ahLst/>
          <a:cxnLst/>
          <a:rect l="0" t="0" r="0" b="0"/>
          <a:pathLst>
            <a:path>
              <a:moveTo>
                <a:pt x="0" y="5685"/>
              </a:moveTo>
              <a:lnTo>
                <a:pt x="1323960"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16869131">
        <a:off x="1494011" y="1882913"/>
        <a:ext cx="66198" cy="66198"/>
      </dsp:txXfrm>
    </dsp:sp>
    <dsp:sp modelId="{BC2B764D-106C-47F9-8A8D-1437EBF20E00}">
      <dsp:nvSpPr>
        <dsp:cNvPr id="0" name=""/>
        <dsp:cNvSpPr/>
      </dsp:nvSpPr>
      <dsp:spPr>
        <a:xfrm>
          <a:off x="1655147" y="1110221"/>
          <a:ext cx="625243"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收入</a:t>
          </a:r>
          <a:endParaRPr lang="zh-CN" altLang="en-US" sz="2000" b="1" kern="1200" dirty="0">
            <a:solidFill>
              <a:schemeClr val="bg1"/>
            </a:solidFill>
          </a:endParaRPr>
        </a:p>
      </dsp:txBody>
      <dsp:txXfrm>
        <a:off x="1655147" y="1110221"/>
        <a:ext cx="625243" cy="312621"/>
      </dsp:txXfrm>
    </dsp:sp>
    <dsp:sp modelId="{FCA1F36E-452E-4602-A755-3B85A392CB2A}">
      <dsp:nvSpPr>
        <dsp:cNvPr id="0" name=""/>
        <dsp:cNvSpPr/>
      </dsp:nvSpPr>
      <dsp:spPr>
        <a:xfrm rot="1113473">
          <a:off x="2274329" y="1297945"/>
          <a:ext cx="233133" cy="11370"/>
        </a:xfrm>
        <a:custGeom>
          <a:avLst/>
          <a:gdLst/>
          <a:ahLst/>
          <a:cxnLst/>
          <a:rect l="0" t="0" r="0" b="0"/>
          <a:pathLst>
            <a:path>
              <a:moveTo>
                <a:pt x="0" y="5685"/>
              </a:moveTo>
              <a:lnTo>
                <a:pt x="233133"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1113473">
        <a:off x="2385067" y="1297802"/>
        <a:ext cx="11656" cy="11656"/>
      </dsp:txXfrm>
    </dsp:sp>
    <dsp:sp modelId="{8EB2630C-F608-4FAD-8B95-539A4BF5BACE}">
      <dsp:nvSpPr>
        <dsp:cNvPr id="0" name=""/>
        <dsp:cNvSpPr/>
      </dsp:nvSpPr>
      <dsp:spPr>
        <a:xfrm>
          <a:off x="2501401" y="1042943"/>
          <a:ext cx="4808325" cy="595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zh-CN" altLang="en-US" sz="1600" b="1" kern="1200" dirty="0" smtClean="0">
              <a:solidFill>
                <a:schemeClr val="tx1"/>
              </a:solidFill>
            </a:rPr>
            <a:t>定额（差额）拨款、绩效拨款、政府购买服务</a:t>
          </a:r>
          <a:endParaRPr lang="en-US" altLang="zh-CN" sz="1600" b="1" kern="1200" dirty="0" smtClean="0">
            <a:solidFill>
              <a:schemeClr val="tx1"/>
            </a:solidFill>
          </a:endParaRPr>
        </a:p>
        <a:p>
          <a:pPr lvl="0" algn="ctr" defTabSz="711200">
            <a:lnSpc>
              <a:spcPct val="100000"/>
            </a:lnSpc>
            <a:spcBef>
              <a:spcPct val="0"/>
            </a:spcBef>
            <a:spcAft>
              <a:spcPct val="35000"/>
            </a:spcAft>
          </a:pPr>
          <a:r>
            <a:rPr lang="zh-CN" altLang="en-US" sz="1600" b="1" kern="1200" dirty="0" smtClean="0">
              <a:solidFill>
                <a:schemeClr val="tx1"/>
              </a:solidFill>
            </a:rPr>
            <a:t>科研项目立项</a:t>
          </a:r>
          <a:r>
            <a:rPr lang="en-US" altLang="zh-CN" sz="1600" b="1" kern="1200" dirty="0" smtClean="0">
              <a:solidFill>
                <a:srgbClr val="C00000"/>
              </a:solidFill>
            </a:rPr>
            <a:t>【</a:t>
          </a:r>
          <a:r>
            <a:rPr lang="zh-CN" altLang="en-US" sz="1600" kern="1200" dirty="0" smtClean="0">
              <a:solidFill>
                <a:srgbClr val="C00000"/>
              </a:solidFill>
            </a:rPr>
            <a:t>国发</a:t>
          </a:r>
          <a:r>
            <a:rPr lang="en-US" altLang="zh-CN" sz="1600" kern="1200" dirty="0" smtClean="0">
              <a:solidFill>
                <a:srgbClr val="C00000"/>
              </a:solidFill>
            </a:rPr>
            <a:t>〔2014〕64</a:t>
          </a:r>
          <a:r>
            <a:rPr lang="zh-CN" altLang="en-US" sz="1600" kern="1200" dirty="0" smtClean="0">
              <a:solidFill>
                <a:srgbClr val="C00000"/>
              </a:solidFill>
            </a:rPr>
            <a:t>号</a:t>
          </a:r>
          <a:r>
            <a:rPr lang="en-US" altLang="zh-CN" sz="1600" kern="1200" dirty="0" smtClean="0">
              <a:solidFill>
                <a:srgbClr val="C00000"/>
              </a:solidFill>
            </a:rPr>
            <a:t>】</a:t>
          </a:r>
          <a:endParaRPr lang="zh-CN" altLang="en-US" sz="1600" b="1" kern="1200" dirty="0">
            <a:solidFill>
              <a:srgbClr val="C00000"/>
            </a:solidFill>
          </a:endParaRPr>
        </a:p>
      </dsp:txBody>
      <dsp:txXfrm>
        <a:off x="2501401" y="1042943"/>
        <a:ext cx="4808325" cy="595572"/>
      </dsp:txXfrm>
    </dsp:sp>
    <dsp:sp modelId="{F68E9FCF-E2AB-4A2C-9E15-8B135A5CAF67}">
      <dsp:nvSpPr>
        <dsp:cNvPr id="0" name=""/>
        <dsp:cNvSpPr/>
      </dsp:nvSpPr>
      <dsp:spPr>
        <a:xfrm rot="17433928">
          <a:off x="1162619" y="2218545"/>
          <a:ext cx="728980" cy="11370"/>
        </a:xfrm>
        <a:custGeom>
          <a:avLst/>
          <a:gdLst/>
          <a:ahLst/>
          <a:cxnLst/>
          <a:rect l="0" t="0" r="0" b="0"/>
          <a:pathLst>
            <a:path>
              <a:moveTo>
                <a:pt x="0" y="5685"/>
              </a:moveTo>
              <a:lnTo>
                <a:pt x="728980"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17433928">
        <a:off x="1508885" y="2206006"/>
        <a:ext cx="36449" cy="36449"/>
      </dsp:txXfrm>
    </dsp:sp>
    <dsp:sp modelId="{097301D0-8D8D-4D43-AD6D-5CCE08957029}">
      <dsp:nvSpPr>
        <dsp:cNvPr id="0" name=""/>
        <dsp:cNvSpPr/>
      </dsp:nvSpPr>
      <dsp:spPr>
        <a:xfrm>
          <a:off x="1655147" y="1726658"/>
          <a:ext cx="625243"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支出</a:t>
          </a:r>
          <a:endParaRPr lang="zh-CN" altLang="en-US" sz="2000" b="1" kern="1200" dirty="0">
            <a:solidFill>
              <a:schemeClr val="bg1"/>
            </a:solidFill>
          </a:endParaRPr>
        </a:p>
      </dsp:txBody>
      <dsp:txXfrm>
        <a:off x="1655147" y="1726658"/>
        <a:ext cx="625243" cy="312621"/>
      </dsp:txXfrm>
    </dsp:sp>
    <dsp:sp modelId="{9AD4DAEE-B279-49A0-84EB-AC352D8DCCFC}">
      <dsp:nvSpPr>
        <dsp:cNvPr id="0" name=""/>
        <dsp:cNvSpPr/>
      </dsp:nvSpPr>
      <dsp:spPr>
        <a:xfrm rot="2774901">
          <a:off x="2243050" y="1964723"/>
          <a:ext cx="242101" cy="11370"/>
        </a:xfrm>
        <a:custGeom>
          <a:avLst/>
          <a:gdLst/>
          <a:ahLst/>
          <a:cxnLst/>
          <a:rect l="0" t="0" r="0" b="0"/>
          <a:pathLst>
            <a:path>
              <a:moveTo>
                <a:pt x="0" y="5685"/>
              </a:moveTo>
              <a:lnTo>
                <a:pt x="242101"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2774901">
        <a:off x="2358048" y="1964356"/>
        <a:ext cx="12105" cy="12105"/>
      </dsp:txXfrm>
    </dsp:sp>
    <dsp:sp modelId="{EB80F8F2-C294-48D2-8401-3545002FDE39}">
      <dsp:nvSpPr>
        <dsp:cNvPr id="0" name=""/>
        <dsp:cNvSpPr/>
      </dsp:nvSpPr>
      <dsp:spPr>
        <a:xfrm>
          <a:off x="2447812" y="1744072"/>
          <a:ext cx="5805638" cy="627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chemeClr val="tx1"/>
              </a:solidFill>
            </a:rPr>
            <a:t>《</a:t>
          </a:r>
          <a:r>
            <a:rPr lang="zh-CN" sz="1400" b="1" kern="1200" dirty="0" smtClean="0">
              <a:solidFill>
                <a:schemeClr val="tx1"/>
              </a:solidFill>
            </a:rPr>
            <a:t>关于加强和改进中央部门项目支出预算管理的通知</a:t>
          </a:r>
          <a:r>
            <a:rPr lang="en-US" altLang="zh-CN" sz="1400" b="1" kern="1200" dirty="0" smtClean="0">
              <a:solidFill>
                <a:schemeClr val="tx1"/>
              </a:solidFill>
            </a:rPr>
            <a:t>》</a:t>
          </a:r>
          <a:r>
            <a:rPr lang="zh-CN" sz="1400" b="1" kern="1200" dirty="0" smtClean="0">
              <a:solidFill>
                <a:schemeClr val="tx1"/>
              </a:solidFill>
            </a:rPr>
            <a:t>财预</a:t>
          </a:r>
          <a:r>
            <a:rPr lang="en-US" sz="1400" b="1" kern="1200" dirty="0" smtClean="0">
              <a:solidFill>
                <a:schemeClr val="tx1"/>
              </a:solidFill>
            </a:rPr>
            <a:t>[2015]82</a:t>
          </a:r>
          <a:r>
            <a:rPr lang="zh-CN" sz="1400" b="1" kern="1200" dirty="0" smtClean="0">
              <a:solidFill>
                <a:schemeClr val="tx1"/>
              </a:solidFill>
            </a:rPr>
            <a:t>号</a:t>
          </a:r>
          <a:endParaRPr lang="en-US" altLang="zh-CN" sz="1400" b="1" kern="1200" dirty="0" smtClean="0">
            <a:solidFill>
              <a:schemeClr val="tx1"/>
            </a:solidFill>
          </a:endParaRPr>
        </a:p>
        <a:p>
          <a:pPr lvl="0" algn="ctr" defTabSz="622300">
            <a:lnSpc>
              <a:spcPct val="90000"/>
            </a:lnSpc>
            <a:spcBef>
              <a:spcPct val="0"/>
            </a:spcBef>
            <a:spcAft>
              <a:spcPct val="35000"/>
            </a:spcAft>
          </a:pPr>
          <a:r>
            <a:rPr lang="zh-CN" altLang="en-US" sz="1400" b="1" kern="1200" dirty="0" smtClean="0">
              <a:solidFill>
                <a:schemeClr val="tx1"/>
              </a:solidFill>
            </a:rPr>
            <a:t>各类项目管理的文件、八项规定等一系列管理规定</a:t>
          </a:r>
          <a:endParaRPr lang="zh-CN" altLang="en-US" sz="1400" b="1" kern="1200" dirty="0">
            <a:solidFill>
              <a:schemeClr val="tx1"/>
            </a:solidFill>
          </a:endParaRPr>
        </a:p>
      </dsp:txBody>
      <dsp:txXfrm>
        <a:off x="2447812" y="1744072"/>
        <a:ext cx="5805638" cy="627553"/>
      </dsp:txXfrm>
    </dsp:sp>
    <dsp:sp modelId="{AE8A6A46-07D3-47A7-B307-BA2929B24F32}">
      <dsp:nvSpPr>
        <dsp:cNvPr id="0" name=""/>
        <dsp:cNvSpPr/>
      </dsp:nvSpPr>
      <dsp:spPr>
        <a:xfrm rot="21287202">
          <a:off x="1398541" y="2548125"/>
          <a:ext cx="257138" cy="11370"/>
        </a:xfrm>
        <a:custGeom>
          <a:avLst/>
          <a:gdLst/>
          <a:ahLst/>
          <a:cxnLst/>
          <a:rect l="0" t="0" r="0" b="0"/>
          <a:pathLst>
            <a:path>
              <a:moveTo>
                <a:pt x="0" y="5685"/>
              </a:moveTo>
              <a:lnTo>
                <a:pt x="257138"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21287202">
        <a:off x="1520681" y="2547382"/>
        <a:ext cx="12856" cy="12856"/>
      </dsp:txXfrm>
    </dsp:sp>
    <dsp:sp modelId="{834B54F5-A1FB-42F3-976C-60F1103BA978}">
      <dsp:nvSpPr>
        <dsp:cNvPr id="0" name=""/>
        <dsp:cNvSpPr/>
      </dsp:nvSpPr>
      <dsp:spPr>
        <a:xfrm>
          <a:off x="1655147" y="2271360"/>
          <a:ext cx="905458" cy="541535"/>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rPr>
            <a:t>结转结余</a:t>
          </a:r>
          <a:endParaRPr lang="zh-CN" altLang="en-US" sz="1600" b="1" kern="1200" dirty="0">
            <a:solidFill>
              <a:schemeClr val="bg1"/>
            </a:solidFill>
          </a:endParaRPr>
        </a:p>
      </dsp:txBody>
      <dsp:txXfrm>
        <a:off x="1655147" y="2271360"/>
        <a:ext cx="905458" cy="541535"/>
      </dsp:txXfrm>
    </dsp:sp>
    <dsp:sp modelId="{3B62CB00-19AB-4121-B3B3-FD249227374C}">
      <dsp:nvSpPr>
        <dsp:cNvPr id="0" name=""/>
        <dsp:cNvSpPr/>
      </dsp:nvSpPr>
      <dsp:spPr>
        <a:xfrm rot="1320730">
          <a:off x="2551575" y="2582876"/>
          <a:ext cx="247776" cy="11370"/>
        </a:xfrm>
        <a:custGeom>
          <a:avLst/>
          <a:gdLst/>
          <a:ahLst/>
          <a:cxnLst/>
          <a:rect l="0" t="0" r="0" b="0"/>
          <a:pathLst>
            <a:path>
              <a:moveTo>
                <a:pt x="0" y="5685"/>
              </a:moveTo>
              <a:lnTo>
                <a:pt x="247776"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1320730">
        <a:off x="2669268" y="2582367"/>
        <a:ext cx="12388" cy="12388"/>
      </dsp:txXfrm>
    </dsp:sp>
    <dsp:sp modelId="{E3183873-F9DC-45D0-9E09-AD545345FF1D}">
      <dsp:nvSpPr>
        <dsp:cNvPr id="0" name=""/>
        <dsp:cNvSpPr/>
      </dsp:nvSpPr>
      <dsp:spPr>
        <a:xfrm>
          <a:off x="2790320" y="2353859"/>
          <a:ext cx="5830992" cy="562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chemeClr val="tx1"/>
              </a:solidFill>
            </a:rPr>
            <a:t>关于进一步做好盘活财政存量资金工作的通知（国发（</a:t>
          </a:r>
          <a:r>
            <a:rPr lang="en-US" altLang="zh-CN" sz="1200" b="1" kern="1200" dirty="0" smtClean="0">
              <a:solidFill>
                <a:schemeClr val="tx1"/>
              </a:solidFill>
            </a:rPr>
            <a:t>2014</a:t>
          </a:r>
          <a:r>
            <a:rPr lang="zh-CN" altLang="en-US" sz="1200" b="1" kern="1200" dirty="0" smtClean="0">
              <a:solidFill>
                <a:schemeClr val="tx1"/>
              </a:solidFill>
            </a:rPr>
            <a:t>）</a:t>
          </a:r>
          <a:r>
            <a:rPr lang="en-US" altLang="zh-CN" sz="1200" b="1" kern="1200" dirty="0" smtClean="0">
              <a:solidFill>
                <a:schemeClr val="tx1"/>
              </a:solidFill>
            </a:rPr>
            <a:t>70</a:t>
          </a:r>
          <a:r>
            <a:rPr lang="zh-CN" altLang="en-US" sz="1200" b="1" kern="1200" dirty="0" smtClean="0">
              <a:solidFill>
                <a:schemeClr val="tx1"/>
              </a:solidFill>
            </a:rPr>
            <a:t>号</a:t>
          </a:r>
          <a:r>
            <a:rPr lang="en-US" altLang="zh-CN" sz="1200" b="1" kern="1200" dirty="0" smtClean="0">
              <a:solidFill>
                <a:schemeClr val="tx1"/>
              </a:solidFill>
            </a:rPr>
            <a:t>】</a:t>
          </a:r>
        </a:p>
        <a:p>
          <a:pPr lvl="0" algn="ctr" defTabSz="533400">
            <a:lnSpc>
              <a:spcPct val="90000"/>
            </a:lnSpc>
            <a:spcBef>
              <a:spcPct val="0"/>
            </a:spcBef>
            <a:spcAft>
              <a:spcPct val="35000"/>
            </a:spcAft>
          </a:pPr>
          <a:r>
            <a:rPr lang="zh-CN" altLang="en-US" sz="1200" b="1" kern="1200" dirty="0" smtClean="0">
              <a:solidFill>
                <a:schemeClr val="tx1"/>
              </a:solidFill>
            </a:rPr>
            <a:t>关于直属高校直属单位进一步做好盘活财政存量资金工作的通知</a:t>
          </a:r>
          <a:r>
            <a:rPr lang="en-US" altLang="zh-CN" sz="1000" b="1" kern="1200" dirty="0" smtClean="0">
              <a:solidFill>
                <a:schemeClr val="tx1"/>
              </a:solidFill>
            </a:rPr>
            <a:t>【</a:t>
          </a:r>
          <a:r>
            <a:rPr lang="zh-CN" altLang="en-US" sz="1000" b="1" kern="1200" dirty="0" smtClean="0">
              <a:solidFill>
                <a:schemeClr val="tx1"/>
              </a:solidFill>
            </a:rPr>
            <a:t>教财函（</a:t>
          </a:r>
          <a:r>
            <a:rPr lang="en-US" altLang="zh-CN" sz="1000" b="1" kern="1200" dirty="0" smtClean="0">
              <a:solidFill>
                <a:schemeClr val="tx1"/>
              </a:solidFill>
            </a:rPr>
            <a:t>2015</a:t>
          </a:r>
          <a:r>
            <a:rPr lang="zh-CN" altLang="en-US" sz="1000" b="1" kern="1200" dirty="0" smtClean="0">
              <a:solidFill>
                <a:schemeClr val="tx1"/>
              </a:solidFill>
            </a:rPr>
            <a:t>）</a:t>
          </a:r>
          <a:r>
            <a:rPr lang="en-US" altLang="zh-CN" sz="1000" b="1" kern="1200" dirty="0" smtClean="0">
              <a:solidFill>
                <a:schemeClr val="tx1"/>
              </a:solidFill>
            </a:rPr>
            <a:t>41</a:t>
          </a:r>
          <a:r>
            <a:rPr lang="zh-CN" altLang="en-US" sz="1000" b="1" kern="1200" dirty="0" smtClean="0">
              <a:solidFill>
                <a:schemeClr val="tx1"/>
              </a:solidFill>
            </a:rPr>
            <a:t>号</a:t>
          </a:r>
          <a:endParaRPr lang="zh-CN" altLang="en-US" sz="1000" b="1" kern="1200" dirty="0">
            <a:solidFill>
              <a:schemeClr val="tx1"/>
            </a:solidFill>
          </a:endParaRPr>
        </a:p>
      </dsp:txBody>
      <dsp:txXfrm>
        <a:off x="2790320" y="2353859"/>
        <a:ext cx="5830992" cy="562271"/>
      </dsp:txXfrm>
    </dsp:sp>
    <dsp:sp modelId="{A344BFE2-7D62-40D6-8151-EE43FC2A1B07}">
      <dsp:nvSpPr>
        <dsp:cNvPr id="0" name=""/>
        <dsp:cNvSpPr/>
      </dsp:nvSpPr>
      <dsp:spPr>
        <a:xfrm rot="3617009">
          <a:off x="1239706" y="2834268"/>
          <a:ext cx="632042" cy="11370"/>
        </a:xfrm>
        <a:custGeom>
          <a:avLst/>
          <a:gdLst/>
          <a:ahLst/>
          <a:cxnLst/>
          <a:rect l="0" t="0" r="0" b="0"/>
          <a:pathLst>
            <a:path>
              <a:moveTo>
                <a:pt x="0" y="5685"/>
              </a:moveTo>
              <a:lnTo>
                <a:pt x="632042"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3617009">
        <a:off x="1539926" y="2824152"/>
        <a:ext cx="31602" cy="31602"/>
      </dsp:txXfrm>
    </dsp:sp>
    <dsp:sp modelId="{C9E83D0D-B8E8-4F2F-8EED-2F53426BB065}">
      <dsp:nvSpPr>
        <dsp:cNvPr id="0" name=""/>
        <dsp:cNvSpPr/>
      </dsp:nvSpPr>
      <dsp:spPr>
        <a:xfrm>
          <a:off x="1712382" y="2958104"/>
          <a:ext cx="625243"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资产</a:t>
          </a:r>
          <a:endParaRPr lang="zh-CN" altLang="en-US" sz="2000" b="1" kern="1200" dirty="0">
            <a:solidFill>
              <a:schemeClr val="bg1"/>
            </a:solidFill>
          </a:endParaRPr>
        </a:p>
      </dsp:txBody>
      <dsp:txXfrm>
        <a:off x="1712382" y="2958104"/>
        <a:ext cx="625243" cy="312621"/>
      </dsp:txXfrm>
    </dsp:sp>
    <dsp:sp modelId="{148A03ED-8116-4C3C-BD4F-523C46D0EEAF}">
      <dsp:nvSpPr>
        <dsp:cNvPr id="0" name=""/>
        <dsp:cNvSpPr/>
      </dsp:nvSpPr>
      <dsp:spPr>
        <a:xfrm rot="354762">
          <a:off x="2337154" y="3117840"/>
          <a:ext cx="176897" cy="11370"/>
        </a:xfrm>
        <a:custGeom>
          <a:avLst/>
          <a:gdLst/>
          <a:ahLst/>
          <a:cxnLst/>
          <a:rect l="0" t="0" r="0" b="0"/>
          <a:pathLst>
            <a:path>
              <a:moveTo>
                <a:pt x="0" y="5685"/>
              </a:moveTo>
              <a:lnTo>
                <a:pt x="176897"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354762">
        <a:off x="2421181" y="3119103"/>
        <a:ext cx="8844" cy="8844"/>
      </dsp:txXfrm>
    </dsp:sp>
    <dsp:sp modelId="{564920F3-2FE9-4DB9-B482-B7E78FE2BCCB}">
      <dsp:nvSpPr>
        <dsp:cNvPr id="0" name=""/>
        <dsp:cNvSpPr/>
      </dsp:nvSpPr>
      <dsp:spPr>
        <a:xfrm>
          <a:off x="2513581" y="2900875"/>
          <a:ext cx="4703697" cy="463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国有资产管理一系列文件</a:t>
          </a:r>
          <a:endParaRPr lang="en-US" altLang="zh-CN" sz="1400" b="1" kern="1200" dirty="0" smtClean="0">
            <a:solidFill>
              <a:schemeClr val="tx1"/>
            </a:solidFill>
          </a:endParaRPr>
        </a:p>
        <a:p>
          <a:pPr lvl="0" algn="ctr" defTabSz="622300">
            <a:lnSpc>
              <a:spcPct val="90000"/>
            </a:lnSpc>
            <a:spcBef>
              <a:spcPct val="0"/>
            </a:spcBef>
            <a:spcAft>
              <a:spcPct val="35000"/>
            </a:spcAft>
          </a:pPr>
          <a:r>
            <a:rPr lang="en-US" altLang="zh-CN" sz="1400" b="1" kern="1200" dirty="0" smtClean="0">
              <a:solidFill>
                <a:schemeClr val="tx1"/>
              </a:solidFill>
            </a:rPr>
            <a:t>《</a:t>
          </a:r>
          <a:r>
            <a:rPr lang="zh-CN" altLang="en-US" sz="1400" b="1" kern="1200" dirty="0" smtClean="0">
              <a:solidFill>
                <a:schemeClr val="tx1"/>
              </a:solidFill>
            </a:rPr>
            <a:t>促进科技成果转化法</a:t>
          </a:r>
          <a:r>
            <a:rPr lang="en-US" altLang="zh-CN" sz="1400" b="1" kern="1200" dirty="0" smtClean="0">
              <a:solidFill>
                <a:schemeClr val="tx1"/>
              </a:solidFill>
            </a:rPr>
            <a:t>》</a:t>
          </a:r>
          <a:r>
            <a:rPr lang="zh-CN" altLang="en-US" sz="1400" b="1" kern="1200" dirty="0" smtClean="0">
              <a:solidFill>
                <a:schemeClr val="tx1"/>
              </a:solidFill>
            </a:rPr>
            <a:t>等一系列改革</a:t>
          </a:r>
          <a:endParaRPr lang="zh-CN" altLang="en-US" sz="1400" b="1" kern="1200" dirty="0">
            <a:solidFill>
              <a:schemeClr val="tx1"/>
            </a:solidFill>
          </a:endParaRPr>
        </a:p>
      </dsp:txBody>
      <dsp:txXfrm>
        <a:off x="2513581" y="2900875"/>
        <a:ext cx="4703697" cy="463523"/>
      </dsp:txXfrm>
    </dsp:sp>
    <dsp:sp modelId="{CCE93ADD-281A-4632-BF55-89C584164DCA}">
      <dsp:nvSpPr>
        <dsp:cNvPr id="0" name=""/>
        <dsp:cNvSpPr/>
      </dsp:nvSpPr>
      <dsp:spPr>
        <a:xfrm rot="4439217">
          <a:off x="1062957" y="3005954"/>
          <a:ext cx="928312" cy="11370"/>
        </a:xfrm>
        <a:custGeom>
          <a:avLst/>
          <a:gdLst/>
          <a:ahLst/>
          <a:cxnLst/>
          <a:rect l="0" t="0" r="0" b="0"/>
          <a:pathLst>
            <a:path>
              <a:moveTo>
                <a:pt x="0" y="5685"/>
              </a:moveTo>
              <a:lnTo>
                <a:pt x="928312"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4439217">
        <a:off x="1503905" y="2988431"/>
        <a:ext cx="46415" cy="46415"/>
      </dsp:txXfrm>
    </dsp:sp>
    <dsp:sp modelId="{A4490615-F873-4A81-BF69-277C4B3CBE4D}">
      <dsp:nvSpPr>
        <dsp:cNvPr id="0" name=""/>
        <dsp:cNvSpPr/>
      </dsp:nvSpPr>
      <dsp:spPr>
        <a:xfrm>
          <a:off x="1655153" y="3301475"/>
          <a:ext cx="625243"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负债</a:t>
          </a:r>
          <a:endParaRPr lang="zh-CN" altLang="en-US" sz="2000" b="1" kern="1200" dirty="0">
            <a:solidFill>
              <a:schemeClr val="bg1"/>
            </a:solidFill>
          </a:endParaRPr>
        </a:p>
      </dsp:txBody>
      <dsp:txXfrm>
        <a:off x="1655153" y="3301475"/>
        <a:ext cx="625243" cy="312621"/>
      </dsp:txXfrm>
    </dsp:sp>
    <dsp:sp modelId="{E3F6F894-3E21-4556-9BD5-FF90EB520EA1}">
      <dsp:nvSpPr>
        <dsp:cNvPr id="0" name=""/>
        <dsp:cNvSpPr/>
      </dsp:nvSpPr>
      <dsp:spPr>
        <a:xfrm rot="666464">
          <a:off x="2276309" y="3494138"/>
          <a:ext cx="436410" cy="11370"/>
        </a:xfrm>
        <a:custGeom>
          <a:avLst/>
          <a:gdLst/>
          <a:ahLst/>
          <a:cxnLst/>
          <a:rect l="0" t="0" r="0" b="0"/>
          <a:pathLst>
            <a:path>
              <a:moveTo>
                <a:pt x="0" y="5685"/>
              </a:moveTo>
              <a:lnTo>
                <a:pt x="436410"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666464">
        <a:off x="2483604" y="3488913"/>
        <a:ext cx="21820" cy="21820"/>
      </dsp:txXfrm>
    </dsp:sp>
    <dsp:sp modelId="{854DFCA3-C3ED-46B7-BB59-6DEB499CDC94}">
      <dsp:nvSpPr>
        <dsp:cNvPr id="0" name=""/>
        <dsp:cNvSpPr/>
      </dsp:nvSpPr>
      <dsp:spPr>
        <a:xfrm>
          <a:off x="2708632" y="3385551"/>
          <a:ext cx="4154659" cy="312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rPr>
            <a:t>严禁高校贷款、清理统计高校内债等</a:t>
          </a:r>
          <a:endParaRPr lang="zh-CN" altLang="en-US" sz="1600" b="1" kern="1200" dirty="0">
            <a:solidFill>
              <a:schemeClr val="tx1"/>
            </a:solidFill>
          </a:endParaRPr>
        </a:p>
      </dsp:txBody>
      <dsp:txXfrm>
        <a:off x="2708632" y="3385551"/>
        <a:ext cx="4154659" cy="312621"/>
      </dsp:txXfrm>
    </dsp:sp>
    <dsp:sp modelId="{4B1B6D17-6C4D-4DA2-806A-DFD668ED8AE6}">
      <dsp:nvSpPr>
        <dsp:cNvPr id="0" name=""/>
        <dsp:cNvSpPr/>
      </dsp:nvSpPr>
      <dsp:spPr>
        <a:xfrm rot="4756320">
          <a:off x="839267" y="3235631"/>
          <a:ext cx="1375692" cy="11370"/>
        </a:xfrm>
        <a:custGeom>
          <a:avLst/>
          <a:gdLst/>
          <a:ahLst/>
          <a:cxnLst/>
          <a:rect l="0" t="0" r="0" b="0"/>
          <a:pathLst>
            <a:path>
              <a:moveTo>
                <a:pt x="0" y="5685"/>
              </a:moveTo>
              <a:lnTo>
                <a:pt x="1375692"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CN" altLang="en-US" sz="1000" b="1" kern="1200">
            <a:solidFill>
              <a:schemeClr val="tx1"/>
            </a:solidFill>
          </a:endParaRPr>
        </a:p>
      </dsp:txBody>
      <dsp:txXfrm rot="4756320">
        <a:off x="1492721" y="3206924"/>
        <a:ext cx="68784" cy="68784"/>
      </dsp:txXfrm>
    </dsp:sp>
    <dsp:sp modelId="{5BFE3B3B-D074-42D5-A160-D0C10E60D007}">
      <dsp:nvSpPr>
        <dsp:cNvPr id="0" name=""/>
        <dsp:cNvSpPr/>
      </dsp:nvSpPr>
      <dsp:spPr>
        <a:xfrm>
          <a:off x="1655153" y="3702077"/>
          <a:ext cx="1073473" cy="430126"/>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bg1"/>
              </a:solidFill>
            </a:rPr>
            <a:t>成本费用</a:t>
          </a:r>
          <a:endParaRPr lang="zh-CN" altLang="en-US" sz="2000" b="1" kern="1200" dirty="0">
            <a:solidFill>
              <a:schemeClr val="bg1"/>
            </a:solidFill>
          </a:endParaRPr>
        </a:p>
      </dsp:txBody>
      <dsp:txXfrm>
        <a:off x="1655153" y="3702077"/>
        <a:ext cx="1073473" cy="430126"/>
      </dsp:txXfrm>
    </dsp:sp>
    <dsp:sp modelId="{8F060B60-6CEE-4E89-86D0-CE66AA7DDB20}">
      <dsp:nvSpPr>
        <dsp:cNvPr id="0" name=""/>
        <dsp:cNvSpPr/>
      </dsp:nvSpPr>
      <dsp:spPr>
        <a:xfrm rot="20987867">
          <a:off x="2724737" y="3867882"/>
          <a:ext cx="492011" cy="11370"/>
        </a:xfrm>
        <a:custGeom>
          <a:avLst/>
          <a:gdLst/>
          <a:ahLst/>
          <a:cxnLst/>
          <a:rect l="0" t="0" r="0" b="0"/>
          <a:pathLst>
            <a:path>
              <a:moveTo>
                <a:pt x="0" y="5685"/>
              </a:moveTo>
              <a:lnTo>
                <a:pt x="492011"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b="1" kern="1200">
            <a:solidFill>
              <a:schemeClr val="tx1"/>
            </a:solidFill>
          </a:endParaRPr>
        </a:p>
      </dsp:txBody>
      <dsp:txXfrm rot="20987867">
        <a:off x="2958443" y="3861267"/>
        <a:ext cx="24600" cy="24600"/>
      </dsp:txXfrm>
    </dsp:sp>
    <dsp:sp modelId="{34AAA480-BA13-45C7-89F1-C1CFC4E8549B}">
      <dsp:nvSpPr>
        <dsp:cNvPr id="0" name=""/>
        <dsp:cNvSpPr/>
      </dsp:nvSpPr>
      <dsp:spPr>
        <a:xfrm>
          <a:off x="3212859" y="3673683"/>
          <a:ext cx="4252403" cy="312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内部控制、成本管理办法、试点学院、二级单位核算</a:t>
          </a:r>
          <a:endParaRPr lang="zh-CN" altLang="en-US" sz="1400" b="1" kern="1200" dirty="0">
            <a:solidFill>
              <a:schemeClr val="tx1"/>
            </a:solidFill>
          </a:endParaRPr>
        </a:p>
      </dsp:txBody>
      <dsp:txXfrm>
        <a:off x="3212859" y="3673683"/>
        <a:ext cx="4252403" cy="312621"/>
      </dsp:txXfrm>
    </dsp:sp>
    <dsp:sp modelId="{D0AFD737-53C1-4DDC-BA34-713909149714}">
      <dsp:nvSpPr>
        <dsp:cNvPr id="0" name=""/>
        <dsp:cNvSpPr/>
      </dsp:nvSpPr>
      <dsp:spPr>
        <a:xfrm rot="4945159">
          <a:off x="556559" y="3521875"/>
          <a:ext cx="1941101" cy="11370"/>
        </a:xfrm>
        <a:custGeom>
          <a:avLst/>
          <a:gdLst/>
          <a:ahLst/>
          <a:cxnLst/>
          <a:rect l="0" t="0" r="0" b="0"/>
          <a:pathLst>
            <a:path>
              <a:moveTo>
                <a:pt x="0" y="5685"/>
              </a:moveTo>
              <a:lnTo>
                <a:pt x="1941101" y="5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CN" altLang="en-US" sz="900" b="1" kern="1200">
            <a:solidFill>
              <a:schemeClr val="tx1"/>
            </a:solidFill>
          </a:endParaRPr>
        </a:p>
      </dsp:txBody>
      <dsp:txXfrm rot="4945159">
        <a:off x="1478582" y="3479033"/>
        <a:ext cx="97055" cy="97055"/>
      </dsp:txXfrm>
    </dsp:sp>
    <dsp:sp modelId="{D214FF45-E352-4C28-BBED-875F69E21886}">
      <dsp:nvSpPr>
        <dsp:cNvPr id="0" name=""/>
        <dsp:cNvSpPr/>
      </dsp:nvSpPr>
      <dsp:spPr>
        <a:xfrm>
          <a:off x="1655147" y="4333318"/>
          <a:ext cx="991660" cy="31262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rPr>
            <a:t>财务报告</a:t>
          </a:r>
          <a:endParaRPr lang="zh-CN" altLang="en-US" sz="1800" b="1" kern="1200" dirty="0">
            <a:solidFill>
              <a:schemeClr val="bg1"/>
            </a:solidFill>
          </a:endParaRPr>
        </a:p>
      </dsp:txBody>
      <dsp:txXfrm>
        <a:off x="1655147" y="4333318"/>
        <a:ext cx="991660" cy="312621"/>
      </dsp:txXfrm>
    </dsp:sp>
    <dsp:sp modelId="{46DC51AE-5733-4D45-9345-DCC12C8401F2}">
      <dsp:nvSpPr>
        <dsp:cNvPr id="0" name=""/>
        <dsp:cNvSpPr/>
      </dsp:nvSpPr>
      <dsp:spPr>
        <a:xfrm rot="19391115">
          <a:off x="2627762" y="4426715"/>
          <a:ext cx="191006" cy="11370"/>
        </a:xfrm>
        <a:custGeom>
          <a:avLst/>
          <a:gdLst/>
          <a:ahLst/>
          <a:cxnLst/>
          <a:rect l="0" t="0" r="0" b="0"/>
          <a:pathLst>
            <a:path>
              <a:moveTo>
                <a:pt x="0" y="5685"/>
              </a:moveTo>
              <a:lnTo>
                <a:pt x="191006" y="5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391115">
        <a:off x="2718490" y="4427625"/>
        <a:ext cx="9550" cy="9550"/>
      </dsp:txXfrm>
    </dsp:sp>
    <dsp:sp modelId="{033871C6-8D92-4626-99C9-FC77F11B788E}">
      <dsp:nvSpPr>
        <dsp:cNvPr id="0" name=""/>
        <dsp:cNvSpPr/>
      </dsp:nvSpPr>
      <dsp:spPr>
        <a:xfrm>
          <a:off x="2799723" y="4046972"/>
          <a:ext cx="5543474" cy="65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权责发生制政府综合财务报告制度改革方案的通知</a:t>
          </a:r>
          <a:r>
            <a:rPr lang="en-US" altLang="en-US" sz="1400" b="1" kern="1200" dirty="0" smtClean="0">
              <a:solidFill>
                <a:schemeClr val="tx1"/>
              </a:solidFill>
            </a:rPr>
            <a:t>[</a:t>
          </a:r>
          <a:r>
            <a:rPr lang="zh-CN" altLang="en-US" sz="1400" b="1" kern="1200" dirty="0" smtClean="0">
              <a:solidFill>
                <a:schemeClr val="tx1"/>
              </a:solidFill>
            </a:rPr>
            <a:t>国发</a:t>
          </a:r>
          <a:r>
            <a:rPr lang="en-US" altLang="en-US" sz="1400" b="1" kern="1200" dirty="0" smtClean="0">
              <a:solidFill>
                <a:schemeClr val="tx1"/>
              </a:solidFill>
            </a:rPr>
            <a:t>2014</a:t>
          </a:r>
          <a:r>
            <a:rPr lang="zh-CN" altLang="en-US" sz="1400" b="1" kern="1200" dirty="0" smtClean="0">
              <a:solidFill>
                <a:schemeClr val="tx1"/>
              </a:solidFill>
            </a:rPr>
            <a:t>（</a:t>
          </a:r>
          <a:r>
            <a:rPr lang="en-US" altLang="en-US" sz="1400" b="1" kern="1200" dirty="0" smtClean="0">
              <a:solidFill>
                <a:schemeClr val="tx1"/>
              </a:solidFill>
            </a:rPr>
            <a:t>63</a:t>
          </a:r>
          <a:r>
            <a:rPr lang="zh-CN" altLang="en-US" sz="1400" b="1" kern="1200" dirty="0" smtClean="0">
              <a:solidFill>
                <a:schemeClr val="tx1"/>
              </a:solidFill>
            </a:rPr>
            <a:t>）号</a:t>
          </a:r>
          <a:endParaRPr lang="en-US" altLang="zh-CN" sz="1400" b="1" kern="1200" dirty="0" smtClean="0">
            <a:solidFill>
              <a:schemeClr val="tx1"/>
            </a:solidFill>
          </a:endParaRPr>
        </a:p>
        <a:p>
          <a:pPr lvl="0" algn="ctr" defTabSz="622300">
            <a:lnSpc>
              <a:spcPct val="90000"/>
            </a:lnSpc>
            <a:spcBef>
              <a:spcPct val="0"/>
            </a:spcBef>
            <a:spcAft>
              <a:spcPct val="35000"/>
            </a:spcAft>
          </a:pPr>
          <a:r>
            <a:rPr lang="zh-CN" altLang="en-US" sz="1400" b="1" kern="1200" dirty="0" smtClean="0">
              <a:solidFill>
                <a:schemeClr val="tx1"/>
              </a:solidFill>
            </a:rPr>
            <a:t>信息公开、财务年报、直属高校年报审计、财务状况评价等</a:t>
          </a:r>
          <a:endParaRPr lang="zh-CN" altLang="en-US" sz="1400" b="1" kern="1200" dirty="0">
            <a:solidFill>
              <a:schemeClr val="tx1"/>
            </a:solidFill>
          </a:endParaRPr>
        </a:p>
      </dsp:txBody>
      <dsp:txXfrm>
        <a:off x="2799723" y="4046972"/>
        <a:ext cx="5543474" cy="6563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17260-0060-4723-A675-D7554E1CF6A7}">
      <dsp:nvSpPr>
        <dsp:cNvPr id="0" name=""/>
        <dsp:cNvSpPr/>
      </dsp:nvSpPr>
      <dsp:spPr>
        <a:xfrm>
          <a:off x="2568060" y="2050251"/>
          <a:ext cx="3876756" cy="450893"/>
        </a:xfrm>
        <a:custGeom>
          <a:avLst/>
          <a:gdLst/>
          <a:ahLst/>
          <a:cxnLst/>
          <a:rect l="0" t="0" r="0" b="0"/>
          <a:pathLst>
            <a:path>
              <a:moveTo>
                <a:pt x="0" y="0"/>
              </a:moveTo>
              <a:lnTo>
                <a:pt x="0" y="325778"/>
              </a:lnTo>
              <a:lnTo>
                <a:pt x="3876756" y="325778"/>
              </a:lnTo>
              <a:lnTo>
                <a:pt x="3876756" y="450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9AB12-E46A-4550-8CDD-4A52C7448639}">
      <dsp:nvSpPr>
        <dsp:cNvPr id="0" name=""/>
        <dsp:cNvSpPr/>
      </dsp:nvSpPr>
      <dsp:spPr>
        <a:xfrm>
          <a:off x="2568060" y="2050251"/>
          <a:ext cx="2226062" cy="450893"/>
        </a:xfrm>
        <a:custGeom>
          <a:avLst/>
          <a:gdLst/>
          <a:ahLst/>
          <a:cxnLst/>
          <a:rect l="0" t="0" r="0" b="0"/>
          <a:pathLst>
            <a:path>
              <a:moveTo>
                <a:pt x="0" y="0"/>
              </a:moveTo>
              <a:lnTo>
                <a:pt x="0" y="325778"/>
              </a:lnTo>
              <a:lnTo>
                <a:pt x="2226062" y="325778"/>
              </a:lnTo>
              <a:lnTo>
                <a:pt x="2226062" y="450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11421-236C-47A8-A56E-68BFCC0A78A5}">
      <dsp:nvSpPr>
        <dsp:cNvPr id="0" name=""/>
        <dsp:cNvSpPr/>
      </dsp:nvSpPr>
      <dsp:spPr>
        <a:xfrm>
          <a:off x="2568060" y="2050251"/>
          <a:ext cx="575367" cy="450893"/>
        </a:xfrm>
        <a:custGeom>
          <a:avLst/>
          <a:gdLst/>
          <a:ahLst/>
          <a:cxnLst/>
          <a:rect l="0" t="0" r="0" b="0"/>
          <a:pathLst>
            <a:path>
              <a:moveTo>
                <a:pt x="0" y="0"/>
              </a:moveTo>
              <a:lnTo>
                <a:pt x="0" y="325778"/>
              </a:lnTo>
              <a:lnTo>
                <a:pt x="575367" y="325778"/>
              </a:lnTo>
              <a:lnTo>
                <a:pt x="575367" y="450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6B8D1-F43D-4C89-B908-403CA6F5A1D5}">
      <dsp:nvSpPr>
        <dsp:cNvPr id="0" name=""/>
        <dsp:cNvSpPr/>
      </dsp:nvSpPr>
      <dsp:spPr>
        <a:xfrm>
          <a:off x="1492733" y="2050251"/>
          <a:ext cx="1075327" cy="450893"/>
        </a:xfrm>
        <a:custGeom>
          <a:avLst/>
          <a:gdLst/>
          <a:ahLst/>
          <a:cxnLst/>
          <a:rect l="0" t="0" r="0" b="0"/>
          <a:pathLst>
            <a:path>
              <a:moveTo>
                <a:pt x="1075327" y="0"/>
              </a:moveTo>
              <a:lnTo>
                <a:pt x="1075327" y="325778"/>
              </a:lnTo>
              <a:lnTo>
                <a:pt x="0" y="325778"/>
              </a:lnTo>
              <a:lnTo>
                <a:pt x="0" y="450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E9E12-38C6-4D5A-8AF3-EEAAD996162B}">
      <dsp:nvSpPr>
        <dsp:cNvPr id="0" name=""/>
        <dsp:cNvSpPr/>
      </dsp:nvSpPr>
      <dsp:spPr>
        <a:xfrm>
          <a:off x="2568060" y="715050"/>
          <a:ext cx="1378633" cy="477590"/>
        </a:xfrm>
        <a:custGeom>
          <a:avLst/>
          <a:gdLst/>
          <a:ahLst/>
          <a:cxnLst/>
          <a:rect l="0" t="0" r="0" b="0"/>
          <a:pathLst>
            <a:path>
              <a:moveTo>
                <a:pt x="1378633" y="0"/>
              </a:moveTo>
              <a:lnTo>
                <a:pt x="1378633" y="352474"/>
              </a:lnTo>
              <a:lnTo>
                <a:pt x="0" y="352474"/>
              </a:lnTo>
              <a:lnTo>
                <a:pt x="0" y="477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AA36B-B31A-400A-A619-83DBCEB43B15}">
      <dsp:nvSpPr>
        <dsp:cNvPr id="0" name=""/>
        <dsp:cNvSpPr/>
      </dsp:nvSpPr>
      <dsp:spPr>
        <a:xfrm>
          <a:off x="3271409" y="-142559"/>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A0C4C-D5F5-426C-AAFD-7C054D38C0ED}">
      <dsp:nvSpPr>
        <dsp:cNvPr id="0" name=""/>
        <dsp:cNvSpPr/>
      </dsp:nvSpPr>
      <dsp:spPr>
        <a:xfrm>
          <a:off x="3421472" y="0"/>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t>宪法</a:t>
          </a:r>
          <a:endParaRPr lang="zh-CN" altLang="en-US" sz="2400" b="1" kern="1200" dirty="0"/>
        </a:p>
      </dsp:txBody>
      <dsp:txXfrm>
        <a:off x="3421472" y="0"/>
        <a:ext cx="1350568" cy="857610"/>
      </dsp:txXfrm>
    </dsp:sp>
    <dsp:sp modelId="{D24F75D7-386C-40BB-AECA-D6626BFC277C}">
      <dsp:nvSpPr>
        <dsp:cNvPr id="0" name=""/>
        <dsp:cNvSpPr/>
      </dsp:nvSpPr>
      <dsp:spPr>
        <a:xfrm>
          <a:off x="1892776" y="1192640"/>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82043-2B85-4CF6-84BF-FA90AF3DC689}">
      <dsp:nvSpPr>
        <dsp:cNvPr id="0" name=""/>
        <dsp:cNvSpPr/>
      </dsp:nvSpPr>
      <dsp:spPr>
        <a:xfrm>
          <a:off x="2042839" y="1335200"/>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t>预算法</a:t>
          </a:r>
          <a:endParaRPr lang="en-US" altLang="zh-CN" sz="2400" b="1" kern="1200" dirty="0" smtClean="0"/>
        </a:p>
      </dsp:txBody>
      <dsp:txXfrm>
        <a:off x="2042839" y="1335200"/>
        <a:ext cx="1350568" cy="857610"/>
      </dsp:txXfrm>
    </dsp:sp>
    <dsp:sp modelId="{F204AA5D-8D60-4001-A879-F05E163E08D5}">
      <dsp:nvSpPr>
        <dsp:cNvPr id="0" name=""/>
        <dsp:cNvSpPr/>
      </dsp:nvSpPr>
      <dsp:spPr>
        <a:xfrm>
          <a:off x="817449" y="2501145"/>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F6C94-D0BD-4849-BF03-5CECCB10EE76}">
      <dsp:nvSpPr>
        <dsp:cNvPr id="0" name=""/>
        <dsp:cNvSpPr/>
      </dsp:nvSpPr>
      <dsp:spPr>
        <a:xfrm>
          <a:off x="967512" y="2643705"/>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分配</a:t>
          </a:r>
          <a:endParaRPr lang="zh-CN" altLang="en-US" sz="2400" b="1" kern="1200" dirty="0">
            <a:solidFill>
              <a:srgbClr val="FF0000"/>
            </a:solidFill>
          </a:endParaRPr>
        </a:p>
      </dsp:txBody>
      <dsp:txXfrm>
        <a:off x="967512" y="2643705"/>
        <a:ext cx="1350568" cy="857610"/>
      </dsp:txXfrm>
    </dsp:sp>
    <dsp:sp modelId="{581475F2-B146-454A-82C7-96FD4C778064}">
      <dsp:nvSpPr>
        <dsp:cNvPr id="0" name=""/>
        <dsp:cNvSpPr/>
      </dsp:nvSpPr>
      <dsp:spPr>
        <a:xfrm>
          <a:off x="2468143" y="2501145"/>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098F2-545A-472D-A48F-12C57E45D5F7}">
      <dsp:nvSpPr>
        <dsp:cNvPr id="0" name=""/>
        <dsp:cNvSpPr/>
      </dsp:nvSpPr>
      <dsp:spPr>
        <a:xfrm>
          <a:off x="2618207" y="2643705"/>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执行</a:t>
          </a:r>
          <a:endParaRPr lang="zh-CN" altLang="en-US" sz="2400" b="1" kern="1200" dirty="0">
            <a:solidFill>
              <a:srgbClr val="FF0000"/>
            </a:solidFill>
          </a:endParaRPr>
        </a:p>
      </dsp:txBody>
      <dsp:txXfrm>
        <a:off x="2618207" y="2643705"/>
        <a:ext cx="1350568" cy="857610"/>
      </dsp:txXfrm>
    </dsp:sp>
    <dsp:sp modelId="{FC11FF4B-8FDF-44B4-8ABF-426C8768D1C3}">
      <dsp:nvSpPr>
        <dsp:cNvPr id="0" name=""/>
        <dsp:cNvSpPr/>
      </dsp:nvSpPr>
      <dsp:spPr>
        <a:xfrm>
          <a:off x="4118838" y="2501145"/>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1AA1C-3675-462C-A661-6075D122A665}">
      <dsp:nvSpPr>
        <dsp:cNvPr id="0" name=""/>
        <dsp:cNvSpPr/>
      </dsp:nvSpPr>
      <dsp:spPr>
        <a:xfrm>
          <a:off x="4268901" y="2643705"/>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绩效</a:t>
          </a:r>
          <a:endParaRPr lang="zh-CN" altLang="en-US" sz="2400" b="1" kern="1200" dirty="0">
            <a:solidFill>
              <a:srgbClr val="FF0000"/>
            </a:solidFill>
          </a:endParaRPr>
        </a:p>
      </dsp:txBody>
      <dsp:txXfrm>
        <a:off x="4268901" y="2643705"/>
        <a:ext cx="1350568" cy="857610"/>
      </dsp:txXfrm>
    </dsp:sp>
    <dsp:sp modelId="{D0894765-21BA-4205-8177-EE07B43BF6C2}">
      <dsp:nvSpPr>
        <dsp:cNvPr id="0" name=""/>
        <dsp:cNvSpPr/>
      </dsp:nvSpPr>
      <dsp:spPr>
        <a:xfrm>
          <a:off x="5769533" y="2501145"/>
          <a:ext cx="1350568"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4C08E-8BA3-45CE-AA9F-D6FC05A6CDD3}">
      <dsp:nvSpPr>
        <dsp:cNvPr id="0" name=""/>
        <dsp:cNvSpPr/>
      </dsp:nvSpPr>
      <dsp:spPr>
        <a:xfrm>
          <a:off x="5919596" y="2643705"/>
          <a:ext cx="1350568"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公开</a:t>
          </a:r>
          <a:endParaRPr lang="zh-CN" altLang="en-US" sz="2400" b="1" kern="1200" dirty="0">
            <a:solidFill>
              <a:srgbClr val="FF0000"/>
            </a:solidFill>
          </a:endParaRPr>
        </a:p>
      </dsp:txBody>
      <dsp:txXfrm>
        <a:off x="5919596" y="2643705"/>
        <a:ext cx="1350568" cy="857610"/>
      </dsp:txXfrm>
    </dsp:sp>
    <dsp:sp modelId="{799AC16F-9CEF-4D8E-895A-E0D79BFFD100}">
      <dsp:nvSpPr>
        <dsp:cNvPr id="0" name=""/>
        <dsp:cNvSpPr/>
      </dsp:nvSpPr>
      <dsp:spPr>
        <a:xfrm>
          <a:off x="4566837" y="1122115"/>
          <a:ext cx="1524305" cy="85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C46C6-F218-449C-B4F7-928AFAF6232E}">
      <dsp:nvSpPr>
        <dsp:cNvPr id="0" name=""/>
        <dsp:cNvSpPr/>
      </dsp:nvSpPr>
      <dsp:spPr>
        <a:xfrm>
          <a:off x="4716900" y="1264675"/>
          <a:ext cx="1524305" cy="8576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1" kern="1200" dirty="0" smtClean="0">
              <a:solidFill>
                <a:srgbClr val="FF0000"/>
              </a:solidFill>
            </a:rPr>
            <a:t>财务制度</a:t>
          </a:r>
          <a:endParaRPr lang="zh-CN" altLang="en-US" sz="2500" b="1" kern="1200" dirty="0">
            <a:solidFill>
              <a:srgbClr val="FF0000"/>
            </a:solidFill>
          </a:endParaRPr>
        </a:p>
      </dsp:txBody>
      <dsp:txXfrm>
        <a:off x="4716900" y="1264675"/>
        <a:ext cx="1524305" cy="8576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96255C-09BF-470C-8914-4A5C75B26E48}">
      <dsp:nvSpPr>
        <dsp:cNvPr id="0" name=""/>
        <dsp:cNvSpPr/>
      </dsp:nvSpPr>
      <dsp:spPr>
        <a:xfrm>
          <a:off x="0" y="325734"/>
          <a:ext cx="252027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5F9775-6B72-42DB-BE89-4A8AED6AD7E0}">
      <dsp:nvSpPr>
        <dsp:cNvPr id="0" name=""/>
        <dsp:cNvSpPr/>
      </dsp:nvSpPr>
      <dsp:spPr>
        <a:xfrm>
          <a:off x="126013" y="81600"/>
          <a:ext cx="17641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0000"/>
              </a:solidFill>
            </a:rPr>
            <a:t>预算安排</a:t>
          </a:r>
          <a:endParaRPr lang="zh-CN" altLang="en-US" sz="2800" b="1" kern="1200" dirty="0">
            <a:solidFill>
              <a:srgbClr val="FF0000"/>
            </a:solidFill>
          </a:endParaRPr>
        </a:p>
      </dsp:txBody>
      <dsp:txXfrm>
        <a:off x="126013" y="81600"/>
        <a:ext cx="1764195" cy="560880"/>
      </dsp:txXfrm>
    </dsp:sp>
    <dsp:sp modelId="{3569F3B3-C9F6-499F-B72D-564587F974F4}">
      <dsp:nvSpPr>
        <dsp:cNvPr id="0" name=""/>
        <dsp:cNvSpPr/>
      </dsp:nvSpPr>
      <dsp:spPr>
        <a:xfrm>
          <a:off x="0" y="1223880"/>
          <a:ext cx="252027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E0D88-5CB7-4AC9-9D58-8722D0926EF1}">
      <dsp:nvSpPr>
        <dsp:cNvPr id="0" name=""/>
        <dsp:cNvSpPr/>
      </dsp:nvSpPr>
      <dsp:spPr>
        <a:xfrm>
          <a:off x="10212" y="1045503"/>
          <a:ext cx="17641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0000"/>
              </a:solidFill>
            </a:rPr>
            <a:t>预算执行</a:t>
          </a:r>
          <a:endParaRPr lang="zh-CN" altLang="en-US" sz="2800" b="1" kern="1200" dirty="0">
            <a:solidFill>
              <a:srgbClr val="FF0000"/>
            </a:solidFill>
          </a:endParaRPr>
        </a:p>
      </dsp:txBody>
      <dsp:txXfrm>
        <a:off x="10212" y="1045503"/>
        <a:ext cx="1764195" cy="560880"/>
      </dsp:txXfrm>
    </dsp:sp>
    <dsp:sp modelId="{213263F9-09B8-4687-AE1E-54A9E910FF8A}">
      <dsp:nvSpPr>
        <dsp:cNvPr id="0" name=""/>
        <dsp:cNvSpPr/>
      </dsp:nvSpPr>
      <dsp:spPr>
        <a:xfrm>
          <a:off x="0" y="2286536"/>
          <a:ext cx="252027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ECFA8-B04D-4D63-94F2-3D404816752B}">
      <dsp:nvSpPr>
        <dsp:cNvPr id="0" name=""/>
        <dsp:cNvSpPr/>
      </dsp:nvSpPr>
      <dsp:spPr>
        <a:xfrm>
          <a:off x="70557" y="2069398"/>
          <a:ext cx="17641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0000"/>
              </a:solidFill>
            </a:rPr>
            <a:t>预算结果</a:t>
          </a:r>
          <a:endParaRPr lang="zh-CN" altLang="en-US" sz="2800" b="1" kern="1200" dirty="0">
            <a:solidFill>
              <a:srgbClr val="FF0000"/>
            </a:solidFill>
          </a:endParaRPr>
        </a:p>
      </dsp:txBody>
      <dsp:txXfrm>
        <a:off x="70557" y="2069398"/>
        <a:ext cx="1764195" cy="560880"/>
      </dsp:txXfrm>
    </dsp:sp>
    <dsp:sp modelId="{0CE59F06-536F-4666-A3A1-C94ED05A13B0}">
      <dsp:nvSpPr>
        <dsp:cNvPr id="0" name=""/>
        <dsp:cNvSpPr/>
      </dsp:nvSpPr>
      <dsp:spPr>
        <a:xfrm>
          <a:off x="0" y="2947560"/>
          <a:ext cx="252027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2FE08-9E5A-4BC1-8B47-138EED515384}">
      <dsp:nvSpPr>
        <dsp:cNvPr id="0" name=""/>
        <dsp:cNvSpPr/>
      </dsp:nvSpPr>
      <dsp:spPr>
        <a:xfrm>
          <a:off x="70557" y="2823207"/>
          <a:ext cx="176419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1244600">
            <a:lnSpc>
              <a:spcPct val="90000"/>
            </a:lnSpc>
            <a:spcBef>
              <a:spcPct val="0"/>
            </a:spcBef>
            <a:spcAft>
              <a:spcPct val="35000"/>
            </a:spcAft>
          </a:pPr>
          <a:r>
            <a:rPr lang="zh-CN" altLang="en-US" sz="2800" b="1" kern="1200" dirty="0" smtClean="0">
              <a:solidFill>
                <a:srgbClr val="FF0000"/>
              </a:solidFill>
            </a:rPr>
            <a:t>预算监督</a:t>
          </a:r>
          <a:endParaRPr lang="zh-CN" altLang="en-US" sz="2800" b="1" kern="1200" dirty="0">
            <a:solidFill>
              <a:srgbClr val="FF0000"/>
            </a:solidFill>
          </a:endParaRPr>
        </a:p>
      </dsp:txBody>
      <dsp:txXfrm>
        <a:off x="70557" y="2823207"/>
        <a:ext cx="1764195" cy="5608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C7846-0C4E-4031-AD63-C2E4FCADBF5B}">
      <dsp:nvSpPr>
        <dsp:cNvPr id="0" name=""/>
        <dsp:cNvSpPr/>
      </dsp:nvSpPr>
      <dsp:spPr>
        <a:xfrm>
          <a:off x="4141561" y="1434973"/>
          <a:ext cx="767310" cy="596244"/>
        </a:xfrm>
        <a:custGeom>
          <a:avLst/>
          <a:gdLst/>
          <a:ahLst/>
          <a:cxnLst/>
          <a:rect l="0" t="0" r="0" b="0"/>
          <a:pathLst>
            <a:path>
              <a:moveTo>
                <a:pt x="767310" y="0"/>
              </a:moveTo>
              <a:lnTo>
                <a:pt x="767310" y="494647"/>
              </a:lnTo>
              <a:lnTo>
                <a:pt x="0" y="494647"/>
              </a:lnTo>
              <a:lnTo>
                <a:pt x="0" y="5962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6B42F-BA52-4EF6-A871-17D881458E49}">
      <dsp:nvSpPr>
        <dsp:cNvPr id="0" name=""/>
        <dsp:cNvSpPr/>
      </dsp:nvSpPr>
      <dsp:spPr>
        <a:xfrm>
          <a:off x="2887622" y="580637"/>
          <a:ext cx="2021249" cy="157937"/>
        </a:xfrm>
        <a:custGeom>
          <a:avLst/>
          <a:gdLst/>
          <a:ahLst/>
          <a:cxnLst/>
          <a:rect l="0" t="0" r="0" b="0"/>
          <a:pathLst>
            <a:path>
              <a:moveTo>
                <a:pt x="0" y="0"/>
              </a:moveTo>
              <a:lnTo>
                <a:pt x="0" y="56340"/>
              </a:lnTo>
              <a:lnTo>
                <a:pt x="2021249" y="56340"/>
              </a:lnTo>
              <a:lnTo>
                <a:pt x="2021249" y="1579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6B8D1-F43D-4C89-B908-403CA6F5A1D5}">
      <dsp:nvSpPr>
        <dsp:cNvPr id="0" name=""/>
        <dsp:cNvSpPr/>
      </dsp:nvSpPr>
      <dsp:spPr>
        <a:xfrm>
          <a:off x="636813" y="1345249"/>
          <a:ext cx="1088378" cy="685712"/>
        </a:xfrm>
        <a:custGeom>
          <a:avLst/>
          <a:gdLst/>
          <a:ahLst/>
          <a:cxnLst/>
          <a:rect l="0" t="0" r="0" b="0"/>
          <a:pathLst>
            <a:path>
              <a:moveTo>
                <a:pt x="0" y="0"/>
              </a:moveTo>
              <a:lnTo>
                <a:pt x="0" y="584116"/>
              </a:lnTo>
              <a:lnTo>
                <a:pt x="1088378" y="584116"/>
              </a:lnTo>
              <a:lnTo>
                <a:pt x="1088378" y="685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E9E12-38C6-4D5A-8AF3-EEAAD996162B}">
      <dsp:nvSpPr>
        <dsp:cNvPr id="0" name=""/>
        <dsp:cNvSpPr/>
      </dsp:nvSpPr>
      <dsp:spPr>
        <a:xfrm>
          <a:off x="636813" y="534917"/>
          <a:ext cx="2250808" cy="91440"/>
        </a:xfrm>
        <a:custGeom>
          <a:avLst/>
          <a:gdLst/>
          <a:ahLst/>
          <a:cxnLst/>
          <a:rect l="0" t="0" r="0" b="0"/>
          <a:pathLst>
            <a:path>
              <a:moveTo>
                <a:pt x="2250808" y="45720"/>
              </a:moveTo>
              <a:lnTo>
                <a:pt x="0" y="45720"/>
              </a:lnTo>
              <a:lnTo>
                <a:pt x="0" y="113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AA36B-B31A-400A-A619-83DBCEB43B15}">
      <dsp:nvSpPr>
        <dsp:cNvPr id="0" name=""/>
        <dsp:cNvSpPr/>
      </dsp:nvSpPr>
      <dsp:spPr>
        <a:xfrm>
          <a:off x="2339277" y="-115761"/>
          <a:ext cx="1096691" cy="69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A0C4C-D5F5-426C-AAFD-7C054D38C0ED}">
      <dsp:nvSpPr>
        <dsp:cNvPr id="0" name=""/>
        <dsp:cNvSpPr/>
      </dsp:nvSpPr>
      <dsp:spPr>
        <a:xfrm>
          <a:off x="2461131" y="0"/>
          <a:ext cx="1096691" cy="6963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仿宋" pitchFamily="2" charset="-122"/>
              <a:ea typeface="华文仿宋" pitchFamily="2" charset="-122"/>
            </a:rPr>
            <a:t>支出</a:t>
          </a:r>
          <a:endParaRPr lang="zh-CN" altLang="en-US" sz="2800" b="1" kern="1200" dirty="0">
            <a:latin typeface="华文仿宋" pitchFamily="2" charset="-122"/>
            <a:ea typeface="华文仿宋" pitchFamily="2" charset="-122"/>
          </a:endParaRPr>
        </a:p>
      </dsp:txBody>
      <dsp:txXfrm>
        <a:off x="2461131" y="0"/>
        <a:ext cx="1096691" cy="696398"/>
      </dsp:txXfrm>
    </dsp:sp>
    <dsp:sp modelId="{D24F75D7-386C-40BB-AECA-D6626BFC277C}">
      <dsp:nvSpPr>
        <dsp:cNvPr id="0" name=""/>
        <dsp:cNvSpPr/>
      </dsp:nvSpPr>
      <dsp:spPr>
        <a:xfrm>
          <a:off x="88468" y="648850"/>
          <a:ext cx="1096691" cy="69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82043-2B85-4CF6-84BF-FA90AF3DC689}">
      <dsp:nvSpPr>
        <dsp:cNvPr id="0" name=""/>
        <dsp:cNvSpPr/>
      </dsp:nvSpPr>
      <dsp:spPr>
        <a:xfrm>
          <a:off x="210322" y="764612"/>
          <a:ext cx="1096691" cy="6963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仿宋" pitchFamily="2" charset="-122"/>
              <a:ea typeface="华文仿宋" pitchFamily="2" charset="-122"/>
            </a:rPr>
            <a:t>基本支出</a:t>
          </a:r>
          <a:endParaRPr lang="zh-CN" altLang="en-US" sz="2800" b="1" kern="1200" dirty="0">
            <a:latin typeface="华文仿宋" pitchFamily="2" charset="-122"/>
            <a:ea typeface="华文仿宋" pitchFamily="2" charset="-122"/>
          </a:endParaRPr>
        </a:p>
      </dsp:txBody>
      <dsp:txXfrm>
        <a:off x="210322" y="764612"/>
        <a:ext cx="1096691" cy="696398"/>
      </dsp:txXfrm>
    </dsp:sp>
    <dsp:sp modelId="{F204AA5D-8D60-4001-A879-F05E163E08D5}">
      <dsp:nvSpPr>
        <dsp:cNvPr id="0" name=""/>
        <dsp:cNvSpPr/>
      </dsp:nvSpPr>
      <dsp:spPr>
        <a:xfrm>
          <a:off x="529661" y="2030961"/>
          <a:ext cx="2391060" cy="69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F6C94-D0BD-4849-BF03-5CECCB10EE76}">
      <dsp:nvSpPr>
        <dsp:cNvPr id="0" name=""/>
        <dsp:cNvSpPr/>
      </dsp:nvSpPr>
      <dsp:spPr>
        <a:xfrm>
          <a:off x="651516" y="2146723"/>
          <a:ext cx="2391060" cy="6963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仿宋" pitchFamily="2" charset="-122"/>
              <a:ea typeface="华文仿宋" pitchFamily="2" charset="-122"/>
            </a:rPr>
            <a:t>定额标准</a:t>
          </a:r>
          <a:endParaRPr lang="zh-CN" altLang="en-US" sz="2800" b="1" kern="1200" dirty="0">
            <a:latin typeface="华文仿宋" pitchFamily="2" charset="-122"/>
            <a:ea typeface="华文仿宋" pitchFamily="2" charset="-122"/>
          </a:endParaRPr>
        </a:p>
      </dsp:txBody>
      <dsp:txXfrm>
        <a:off x="651516" y="2146723"/>
        <a:ext cx="2391060" cy="696398"/>
      </dsp:txXfrm>
    </dsp:sp>
    <dsp:sp modelId="{116A25D0-104C-4324-AE7B-9F3D4607FD9E}">
      <dsp:nvSpPr>
        <dsp:cNvPr id="0" name=""/>
        <dsp:cNvSpPr/>
      </dsp:nvSpPr>
      <dsp:spPr>
        <a:xfrm>
          <a:off x="4360526" y="738574"/>
          <a:ext cx="1096691" cy="69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489E1-4348-41F6-8C28-F6A2523EC646}">
      <dsp:nvSpPr>
        <dsp:cNvPr id="0" name=""/>
        <dsp:cNvSpPr/>
      </dsp:nvSpPr>
      <dsp:spPr>
        <a:xfrm>
          <a:off x="4482381" y="854336"/>
          <a:ext cx="1096691" cy="6963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仿宋" pitchFamily="2" charset="-122"/>
              <a:ea typeface="华文仿宋" pitchFamily="2" charset="-122"/>
            </a:rPr>
            <a:t>项目支出</a:t>
          </a:r>
          <a:endParaRPr lang="zh-CN" altLang="en-US" sz="2800" b="1" kern="1200" dirty="0">
            <a:latin typeface="华文仿宋" pitchFamily="2" charset="-122"/>
            <a:ea typeface="华文仿宋" pitchFamily="2" charset="-122"/>
          </a:endParaRPr>
        </a:p>
      </dsp:txBody>
      <dsp:txXfrm>
        <a:off x="4482381" y="854336"/>
        <a:ext cx="1096691" cy="696398"/>
      </dsp:txXfrm>
    </dsp:sp>
    <dsp:sp modelId="{E0F5B2A3-4A15-4835-813E-F7542F82E0C5}">
      <dsp:nvSpPr>
        <dsp:cNvPr id="0" name=""/>
        <dsp:cNvSpPr/>
      </dsp:nvSpPr>
      <dsp:spPr>
        <a:xfrm>
          <a:off x="3220077" y="2031217"/>
          <a:ext cx="1842967" cy="696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2F1FA-C91A-4ACD-8CC7-944071F01C52}">
      <dsp:nvSpPr>
        <dsp:cNvPr id="0" name=""/>
        <dsp:cNvSpPr/>
      </dsp:nvSpPr>
      <dsp:spPr>
        <a:xfrm>
          <a:off x="3341932" y="2146979"/>
          <a:ext cx="1842967" cy="6963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华文仿宋" pitchFamily="2" charset="-122"/>
              <a:ea typeface="华文仿宋" pitchFamily="2" charset="-122"/>
            </a:rPr>
            <a:t>项目管理</a:t>
          </a:r>
          <a:endParaRPr lang="zh-CN" altLang="en-US" sz="2800" b="1" kern="1200" dirty="0">
            <a:latin typeface="华文仿宋" pitchFamily="2" charset="-122"/>
            <a:ea typeface="华文仿宋" pitchFamily="2" charset="-122"/>
          </a:endParaRPr>
        </a:p>
      </dsp:txBody>
      <dsp:txXfrm>
        <a:off x="3341932" y="2146979"/>
        <a:ext cx="1842967" cy="6963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D9D94E-E5A1-40F0-9A6E-2A4B8D26FDF6}">
      <dsp:nvSpPr>
        <dsp:cNvPr id="0" name=""/>
        <dsp:cNvSpPr/>
      </dsp:nvSpPr>
      <dsp:spPr>
        <a:xfrm>
          <a:off x="4761" y="1714513"/>
          <a:ext cx="1271142" cy="1071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3333FF"/>
              </a:solidFill>
            </a:rPr>
            <a:t>党中央</a:t>
          </a:r>
          <a:endParaRPr lang="en-US" altLang="zh-CN" sz="2000" kern="1200" dirty="0" smtClean="0">
            <a:solidFill>
              <a:srgbClr val="3333FF"/>
            </a:solidFill>
          </a:endParaRPr>
        </a:p>
        <a:p>
          <a:pPr lvl="0" algn="ctr" defTabSz="889000">
            <a:lnSpc>
              <a:spcPct val="90000"/>
            </a:lnSpc>
            <a:spcBef>
              <a:spcPct val="0"/>
            </a:spcBef>
            <a:spcAft>
              <a:spcPct val="35000"/>
            </a:spcAft>
          </a:pPr>
          <a:r>
            <a:rPr lang="zh-CN" altLang="en-US" sz="2000" kern="1200" dirty="0" smtClean="0">
              <a:solidFill>
                <a:srgbClr val="3333FF"/>
              </a:solidFill>
            </a:rPr>
            <a:t>国务院</a:t>
          </a:r>
          <a:endParaRPr lang="zh-CN" altLang="en-US" sz="2000" kern="1200" dirty="0">
            <a:solidFill>
              <a:srgbClr val="3333FF"/>
            </a:solidFill>
          </a:endParaRPr>
        </a:p>
      </dsp:txBody>
      <dsp:txXfrm>
        <a:off x="4761" y="1714513"/>
        <a:ext cx="1271142" cy="1071566"/>
      </dsp:txXfrm>
    </dsp:sp>
    <dsp:sp modelId="{1FDCFD8E-5B86-4EDD-9E44-C30CB4A723E0}">
      <dsp:nvSpPr>
        <dsp:cNvPr id="0" name=""/>
        <dsp:cNvSpPr/>
      </dsp:nvSpPr>
      <dsp:spPr>
        <a:xfrm rot="17214541">
          <a:off x="593060" y="1316307"/>
          <a:ext cx="1925815" cy="25419"/>
        </a:xfrm>
        <a:custGeom>
          <a:avLst/>
          <a:gdLst/>
          <a:ahLst/>
          <a:cxnLst/>
          <a:rect l="0" t="0" r="0" b="0"/>
          <a:pathLst>
            <a:path>
              <a:moveTo>
                <a:pt x="0" y="12709"/>
              </a:moveTo>
              <a:lnTo>
                <a:pt x="1925815" y="12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solidFill>
              <a:srgbClr val="3333FF"/>
            </a:solidFill>
          </a:endParaRPr>
        </a:p>
      </dsp:txBody>
      <dsp:txXfrm rot="17214541">
        <a:off x="1507822" y="1280872"/>
        <a:ext cx="96290" cy="96290"/>
      </dsp:txXfrm>
    </dsp:sp>
    <dsp:sp modelId="{714206FF-4860-4D9B-83CD-B03622DF4FD9}">
      <dsp:nvSpPr>
        <dsp:cNvPr id="0" name=""/>
        <dsp:cNvSpPr/>
      </dsp:nvSpPr>
      <dsp:spPr>
        <a:xfrm>
          <a:off x="1836032" y="89952"/>
          <a:ext cx="6568271" cy="635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i="0" kern="1200" dirty="0" smtClean="0">
              <a:solidFill>
                <a:srgbClr val="3333FF"/>
              </a:solidFill>
              <a:latin typeface="华文楷体" pitchFamily="2" charset="-122"/>
              <a:ea typeface="华文楷体" pitchFamily="2" charset="-122"/>
            </a:rPr>
            <a:t>改进工作作风、密切联系群众的八项规定</a:t>
          </a:r>
          <a:endParaRPr lang="zh-CN" altLang="en-US" sz="2400" b="1" kern="1200" dirty="0">
            <a:solidFill>
              <a:srgbClr val="3333FF"/>
            </a:solidFill>
            <a:latin typeface="华文楷体" pitchFamily="2" charset="-122"/>
            <a:ea typeface="华文楷体" pitchFamily="2" charset="-122"/>
          </a:endParaRPr>
        </a:p>
      </dsp:txBody>
      <dsp:txXfrm>
        <a:off x="1836032" y="89952"/>
        <a:ext cx="6568271" cy="635571"/>
      </dsp:txXfrm>
    </dsp:sp>
    <dsp:sp modelId="{03A3F4EA-7AFD-41EE-8BD8-64581D7E2599}">
      <dsp:nvSpPr>
        <dsp:cNvPr id="0" name=""/>
        <dsp:cNvSpPr/>
      </dsp:nvSpPr>
      <dsp:spPr>
        <a:xfrm rot="17877067">
          <a:off x="917624" y="1641885"/>
          <a:ext cx="1348736" cy="25419"/>
        </a:xfrm>
        <a:custGeom>
          <a:avLst/>
          <a:gdLst/>
          <a:ahLst/>
          <a:cxnLst/>
          <a:rect l="0" t="0" r="0" b="0"/>
          <a:pathLst>
            <a:path>
              <a:moveTo>
                <a:pt x="0" y="12709"/>
              </a:moveTo>
              <a:lnTo>
                <a:pt x="1348736" y="12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solidFill>
              <a:srgbClr val="3333FF"/>
            </a:solidFill>
          </a:endParaRPr>
        </a:p>
      </dsp:txBody>
      <dsp:txXfrm rot="17877067">
        <a:off x="1558274" y="1620876"/>
        <a:ext cx="67436" cy="67436"/>
      </dsp:txXfrm>
    </dsp:sp>
    <dsp:sp modelId="{5BDE2B98-C4AE-4A90-BD83-69D8505B0243}">
      <dsp:nvSpPr>
        <dsp:cNvPr id="0" name=""/>
        <dsp:cNvSpPr/>
      </dsp:nvSpPr>
      <dsp:spPr>
        <a:xfrm>
          <a:off x="1908081" y="810448"/>
          <a:ext cx="6643205" cy="496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3333FF"/>
              </a:solidFill>
              <a:latin typeface="华文楷体" pitchFamily="2" charset="-122"/>
              <a:ea typeface="华文楷体" pitchFamily="2" charset="-122"/>
            </a:rPr>
            <a:t>六条禁令</a:t>
          </a:r>
          <a:endParaRPr lang="zh-CN" altLang="en-US" sz="2400" b="1" kern="1200" dirty="0">
            <a:solidFill>
              <a:srgbClr val="3333FF"/>
            </a:solidFill>
            <a:latin typeface="华文楷体" pitchFamily="2" charset="-122"/>
            <a:ea typeface="华文楷体" pitchFamily="2" charset="-122"/>
          </a:endParaRPr>
        </a:p>
      </dsp:txBody>
      <dsp:txXfrm>
        <a:off x="1908081" y="810448"/>
        <a:ext cx="6643205" cy="496889"/>
      </dsp:txXfrm>
    </dsp:sp>
    <dsp:sp modelId="{D455EA0E-41C3-47BD-85E5-55432B64779A}">
      <dsp:nvSpPr>
        <dsp:cNvPr id="0" name=""/>
        <dsp:cNvSpPr/>
      </dsp:nvSpPr>
      <dsp:spPr>
        <a:xfrm rot="19556523">
          <a:off x="1219722" y="2054156"/>
          <a:ext cx="655072" cy="25419"/>
        </a:xfrm>
        <a:custGeom>
          <a:avLst/>
          <a:gdLst/>
          <a:ahLst/>
          <a:cxnLst/>
          <a:rect l="0" t="0" r="0" b="0"/>
          <a:pathLst>
            <a:path>
              <a:moveTo>
                <a:pt x="0" y="12709"/>
              </a:moveTo>
              <a:lnTo>
                <a:pt x="655072" y="12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rgbClr val="3333FF"/>
            </a:solidFill>
          </a:endParaRPr>
        </a:p>
      </dsp:txBody>
      <dsp:txXfrm rot="19556523">
        <a:off x="1530881" y="2050489"/>
        <a:ext cx="32753" cy="32753"/>
      </dsp:txXfrm>
    </dsp:sp>
    <dsp:sp modelId="{C1974B25-A91A-4412-8925-457CBC47F02E}">
      <dsp:nvSpPr>
        <dsp:cNvPr id="0" name=""/>
        <dsp:cNvSpPr/>
      </dsp:nvSpPr>
      <dsp:spPr>
        <a:xfrm>
          <a:off x="1818613" y="1500196"/>
          <a:ext cx="6753946" cy="766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rgbClr val="3333FF"/>
              </a:solidFill>
              <a:latin typeface="华文楷体" pitchFamily="2" charset="-122"/>
              <a:ea typeface="华文楷体" pitchFamily="2" charset="-122"/>
            </a:rPr>
            <a:t>中共中央</a:t>
          </a:r>
          <a:r>
            <a:rPr lang="en-US" sz="2000" b="1" kern="1200" dirty="0" smtClean="0">
              <a:solidFill>
                <a:srgbClr val="3333FF"/>
              </a:solidFill>
              <a:latin typeface="华文楷体" pitchFamily="2" charset="-122"/>
              <a:ea typeface="华文楷体" pitchFamily="2" charset="-122"/>
            </a:rPr>
            <a:t> </a:t>
          </a:r>
          <a:r>
            <a:rPr lang="en-US" sz="2000" b="1" kern="1200" dirty="0" err="1" smtClean="0">
              <a:solidFill>
                <a:srgbClr val="3333FF"/>
              </a:solidFill>
              <a:latin typeface="华文楷体" pitchFamily="2" charset="-122"/>
              <a:ea typeface="华文楷体" pitchFamily="2" charset="-122"/>
            </a:rPr>
            <a:t>国务院《党政机关厉行节约反对浪费条例</a:t>
          </a:r>
          <a:r>
            <a:rPr lang="en-US" sz="2000" b="1" kern="1200" dirty="0" smtClean="0">
              <a:solidFill>
                <a:srgbClr val="3333FF"/>
              </a:solidFill>
              <a:latin typeface="华文楷体" pitchFamily="2" charset="-122"/>
              <a:ea typeface="华文楷体" pitchFamily="2" charset="-122"/>
            </a:rPr>
            <a:t>》</a:t>
          </a:r>
        </a:p>
        <a:p>
          <a:pPr lvl="0" algn="ctr" defTabSz="889000" rtl="0">
            <a:lnSpc>
              <a:spcPct val="90000"/>
            </a:lnSpc>
            <a:spcBef>
              <a:spcPct val="0"/>
            </a:spcBef>
            <a:spcAft>
              <a:spcPct val="35000"/>
            </a:spcAft>
          </a:pPr>
          <a:r>
            <a:rPr lang="en-US" sz="1800" b="1" kern="1200" dirty="0" smtClean="0">
              <a:solidFill>
                <a:srgbClr val="3333FF"/>
              </a:solidFill>
              <a:latin typeface="华文楷体" pitchFamily="2" charset="-122"/>
              <a:ea typeface="华文楷体" pitchFamily="2" charset="-122"/>
            </a:rPr>
            <a:t> （2013年11月25日）</a:t>
          </a:r>
          <a:endParaRPr lang="zh-CN" sz="2000" b="1" kern="1200" dirty="0">
            <a:solidFill>
              <a:srgbClr val="3333FF"/>
            </a:solidFill>
            <a:latin typeface="华文楷体" pitchFamily="2" charset="-122"/>
            <a:ea typeface="华文楷体" pitchFamily="2" charset="-122"/>
          </a:endParaRPr>
        </a:p>
      </dsp:txBody>
      <dsp:txXfrm>
        <a:off x="1818613" y="1500196"/>
        <a:ext cx="6753946" cy="766479"/>
      </dsp:txXfrm>
    </dsp:sp>
    <dsp:sp modelId="{6E7FCE3A-F473-4DE4-9FD1-09185A0591DD}">
      <dsp:nvSpPr>
        <dsp:cNvPr id="0" name=""/>
        <dsp:cNvSpPr/>
      </dsp:nvSpPr>
      <dsp:spPr>
        <a:xfrm rot="4341538">
          <a:off x="682051" y="3049593"/>
          <a:ext cx="1704151" cy="25419"/>
        </a:xfrm>
        <a:custGeom>
          <a:avLst/>
          <a:gdLst/>
          <a:ahLst/>
          <a:cxnLst/>
          <a:rect l="0" t="0" r="0" b="0"/>
          <a:pathLst>
            <a:path>
              <a:moveTo>
                <a:pt x="0" y="12709"/>
              </a:moveTo>
              <a:lnTo>
                <a:pt x="1704151" y="12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solidFill>
              <a:srgbClr val="3333FF"/>
            </a:solidFill>
          </a:endParaRPr>
        </a:p>
      </dsp:txBody>
      <dsp:txXfrm rot="4341538">
        <a:off x="1491523" y="3019699"/>
        <a:ext cx="85207" cy="85207"/>
      </dsp:txXfrm>
    </dsp:sp>
    <dsp:sp modelId="{D136FCCD-E357-4785-B95D-C0C67317371B}">
      <dsp:nvSpPr>
        <dsp:cNvPr id="0" name=""/>
        <dsp:cNvSpPr/>
      </dsp:nvSpPr>
      <dsp:spPr>
        <a:xfrm>
          <a:off x="1792351" y="3248023"/>
          <a:ext cx="6780208" cy="1252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rgbClr val="3333FF"/>
              </a:solidFill>
              <a:latin typeface="华文楷体" pitchFamily="2" charset="-122"/>
              <a:ea typeface="华文楷体" pitchFamily="2" charset="-122"/>
            </a:rPr>
            <a:t>中共中央办公厅、国务院办公厅</a:t>
          </a:r>
          <a:endParaRPr lang="en-US" sz="2400" b="1" kern="1200" dirty="0" smtClean="0">
            <a:solidFill>
              <a:srgbClr val="3333FF"/>
            </a:solidFill>
            <a:latin typeface="华文楷体" pitchFamily="2" charset="-122"/>
            <a:ea typeface="华文楷体" pitchFamily="2" charset="-122"/>
          </a:endParaRPr>
        </a:p>
        <a:p>
          <a:pPr lvl="0" algn="ctr" defTabSz="1066800" rtl="0">
            <a:lnSpc>
              <a:spcPct val="90000"/>
            </a:lnSpc>
            <a:spcBef>
              <a:spcPct val="0"/>
            </a:spcBef>
            <a:spcAft>
              <a:spcPct val="35000"/>
            </a:spcAft>
          </a:pPr>
          <a:r>
            <a:rPr lang="en-US" sz="2400" b="1" kern="1200" dirty="0" smtClean="0">
              <a:solidFill>
                <a:srgbClr val="3333FF"/>
              </a:solidFill>
              <a:latin typeface="华文楷体" pitchFamily="2" charset="-122"/>
              <a:ea typeface="华文楷体" pitchFamily="2" charset="-122"/>
            </a:rPr>
            <a:t>《</a:t>
          </a:r>
          <a:r>
            <a:rPr lang="en-US" sz="2400" b="1" kern="1200" dirty="0" err="1" smtClean="0">
              <a:solidFill>
                <a:srgbClr val="3333FF"/>
              </a:solidFill>
              <a:latin typeface="华文楷体" pitchFamily="2" charset="-122"/>
              <a:ea typeface="华文楷体" pitchFamily="2" charset="-122"/>
            </a:rPr>
            <a:t>党政机关国内公务接待管理规定</a:t>
          </a:r>
          <a:r>
            <a:rPr lang="en-US" sz="2400" b="1" kern="1200" dirty="0" smtClean="0">
              <a:solidFill>
                <a:srgbClr val="3333FF"/>
              </a:solidFill>
              <a:latin typeface="华文楷体" pitchFamily="2" charset="-122"/>
              <a:ea typeface="华文楷体" pitchFamily="2" charset="-122"/>
            </a:rPr>
            <a:t>》 </a:t>
          </a:r>
        </a:p>
        <a:p>
          <a:pPr lvl="0" algn="ctr" defTabSz="1066800" rtl="0">
            <a:lnSpc>
              <a:spcPct val="90000"/>
            </a:lnSpc>
            <a:spcBef>
              <a:spcPct val="0"/>
            </a:spcBef>
            <a:spcAft>
              <a:spcPct val="35000"/>
            </a:spcAft>
          </a:pPr>
          <a:r>
            <a:rPr lang="en-US" sz="1800" b="1" kern="1200" dirty="0" smtClean="0">
              <a:solidFill>
                <a:srgbClr val="3333FF"/>
              </a:solidFill>
              <a:latin typeface="华文楷体" pitchFamily="2" charset="-122"/>
              <a:ea typeface="华文楷体" pitchFamily="2" charset="-122"/>
            </a:rPr>
            <a:t>（2013年12月8日）</a:t>
          </a:r>
          <a:endParaRPr lang="zh-CN" altLang="en-US" sz="1800" b="1" kern="1200" dirty="0">
            <a:solidFill>
              <a:srgbClr val="3333FF"/>
            </a:solidFill>
            <a:latin typeface="华文楷体" pitchFamily="2" charset="-122"/>
            <a:ea typeface="华文楷体" pitchFamily="2" charset="-122"/>
          </a:endParaRPr>
        </a:p>
      </dsp:txBody>
      <dsp:txXfrm>
        <a:off x="1792351" y="3248023"/>
        <a:ext cx="6780208" cy="1252570"/>
      </dsp:txXfrm>
    </dsp:sp>
    <dsp:sp modelId="{2FBC7873-AE4A-48AA-8197-23690A11AB99}">
      <dsp:nvSpPr>
        <dsp:cNvPr id="0" name=""/>
        <dsp:cNvSpPr/>
      </dsp:nvSpPr>
      <dsp:spPr>
        <a:xfrm rot="2993112">
          <a:off x="1134250" y="2542160"/>
          <a:ext cx="796526" cy="25419"/>
        </a:xfrm>
        <a:custGeom>
          <a:avLst/>
          <a:gdLst/>
          <a:ahLst/>
          <a:cxnLst/>
          <a:rect l="0" t="0" r="0" b="0"/>
          <a:pathLst>
            <a:path>
              <a:moveTo>
                <a:pt x="0" y="12709"/>
              </a:moveTo>
              <a:lnTo>
                <a:pt x="796526" y="12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rgbClr val="3333FF"/>
            </a:solidFill>
          </a:endParaRPr>
        </a:p>
      </dsp:txBody>
      <dsp:txXfrm rot="2993112">
        <a:off x="1512600" y="2534957"/>
        <a:ext cx="39826" cy="39826"/>
      </dsp:txXfrm>
    </dsp:sp>
    <dsp:sp modelId="{677323A8-D49A-4ADD-B03C-123BDDF37235}">
      <dsp:nvSpPr>
        <dsp:cNvPr id="0" name=""/>
        <dsp:cNvSpPr/>
      </dsp:nvSpPr>
      <dsp:spPr>
        <a:xfrm>
          <a:off x="1789122" y="2395537"/>
          <a:ext cx="6783437" cy="92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3333FF"/>
              </a:solidFill>
              <a:latin typeface="华文楷体" pitchFamily="2" charset="-122"/>
              <a:ea typeface="华文楷体" pitchFamily="2" charset="-122"/>
            </a:rPr>
            <a:t>中共中央办公厅</a:t>
          </a:r>
          <a:r>
            <a:rPr lang="en-US" sz="2000" b="1" kern="1200" dirty="0" smtClean="0">
              <a:solidFill>
                <a:srgbClr val="3333FF"/>
              </a:solidFill>
              <a:latin typeface="华文楷体" pitchFamily="2" charset="-122"/>
              <a:ea typeface="华文楷体" pitchFamily="2" charset="-122"/>
            </a:rPr>
            <a:t> </a:t>
          </a:r>
          <a:r>
            <a:rPr lang="en-US" sz="2000" b="1" kern="1200" dirty="0" err="1" smtClean="0">
              <a:solidFill>
                <a:srgbClr val="3333FF"/>
              </a:solidFill>
              <a:latin typeface="华文楷体" pitchFamily="2" charset="-122"/>
              <a:ea typeface="华文楷体" pitchFamily="2" charset="-122"/>
            </a:rPr>
            <a:t>国务院办公厅</a:t>
          </a:r>
          <a:endParaRPr lang="en-US" sz="2000" b="1" kern="1200" dirty="0" smtClean="0">
            <a:solidFill>
              <a:srgbClr val="3333FF"/>
            </a:solidFill>
            <a:latin typeface="华文楷体" pitchFamily="2" charset="-122"/>
            <a:ea typeface="华文楷体" pitchFamily="2" charset="-122"/>
          </a:endParaRPr>
        </a:p>
        <a:p>
          <a:pPr lvl="0" algn="ctr" defTabSz="889000">
            <a:lnSpc>
              <a:spcPct val="90000"/>
            </a:lnSpc>
            <a:spcBef>
              <a:spcPct val="0"/>
            </a:spcBef>
            <a:spcAft>
              <a:spcPct val="35000"/>
            </a:spcAft>
          </a:pPr>
          <a:r>
            <a:rPr lang="en-US" sz="2000" b="1" kern="1200" dirty="0" smtClean="0">
              <a:solidFill>
                <a:srgbClr val="3333FF"/>
              </a:solidFill>
              <a:latin typeface="华文楷体" pitchFamily="2" charset="-122"/>
              <a:ea typeface="华文楷体" pitchFamily="2" charset="-122"/>
            </a:rPr>
            <a:t>《</a:t>
          </a:r>
          <a:r>
            <a:rPr lang="en-US" sz="2000" b="1" kern="1200" dirty="0" err="1" smtClean="0">
              <a:solidFill>
                <a:srgbClr val="3333FF"/>
              </a:solidFill>
              <a:latin typeface="华文楷体" pitchFamily="2" charset="-122"/>
              <a:ea typeface="华文楷体" pitchFamily="2" charset="-122"/>
            </a:rPr>
            <a:t>关于党政机关停止新建楼堂馆所和清理办公用房的通知</a:t>
          </a:r>
          <a:r>
            <a:rPr lang="en-US" sz="2000" b="1" kern="1200" dirty="0" smtClean="0">
              <a:solidFill>
                <a:srgbClr val="3333FF"/>
              </a:solidFill>
              <a:latin typeface="华文楷体" pitchFamily="2" charset="-122"/>
              <a:ea typeface="华文楷体" pitchFamily="2" charset="-122"/>
            </a:rPr>
            <a:t>》</a:t>
          </a:r>
          <a:endParaRPr lang="zh-CN" altLang="en-US" sz="2000" b="1" kern="1200" dirty="0">
            <a:solidFill>
              <a:srgbClr val="3333FF"/>
            </a:solidFill>
            <a:latin typeface="华文楷体" pitchFamily="2" charset="-122"/>
            <a:ea typeface="华文楷体" pitchFamily="2" charset="-122"/>
          </a:endParaRPr>
        </a:p>
      </dsp:txBody>
      <dsp:txXfrm>
        <a:off x="1789122" y="2395537"/>
        <a:ext cx="6783437" cy="9278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a:defRPr/>
            </a:pPr>
            <a:fld id="{861BFAAB-5808-444D-89DC-EC9016DAAF8A}" type="datetime1">
              <a:rPr lang="zh-CN" altLang="en-US"/>
              <a:pPr>
                <a:defRPr/>
              </a:pPr>
              <a:t>2015-12-22</a:t>
            </a:fld>
            <a:endParaRPr lang="zh-CN" altLang="en-US"/>
          </a:p>
        </p:txBody>
      </p:sp>
      <p:sp>
        <p:nvSpPr>
          <p:cNvPr id="113668" name="幻灯片图像占位符 3"/>
          <p:cNvSpPr>
            <a:spLocks noGrp="1" noRot="1" noChangeAspect="1" noChangeArrowheads="1"/>
          </p:cNvSpPr>
          <p:nvPr>
            <p:ph type="sldImg" idx="2"/>
          </p:nvPr>
        </p:nvSpPr>
        <p:spPr bwMode="auto">
          <a:xfrm>
            <a:off x="381000" y="685800"/>
            <a:ext cx="6096000" cy="3429000"/>
          </a:xfrm>
          <a:prstGeom prst="rect">
            <a:avLst/>
          </a:prstGeom>
          <a:noFill/>
          <a:ln w="9525">
            <a:noFill/>
            <a:miter lim="800000"/>
            <a:headEnd/>
            <a:tailEnd/>
          </a:ln>
        </p:spPr>
      </p:sp>
      <p:sp>
        <p:nvSpPr>
          <p:cNvPr id="17413" name="备注占位符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eaLnBrk="0" hangingPunct="0">
              <a:spcBef>
                <a:spcPct val="30000"/>
              </a:spcBef>
              <a:defRPr/>
            </a:pPr>
            <a:r>
              <a:rPr lang="zh-CN" altLang="en-US" sz="1200">
                <a:latin typeface="Arial" charset="0"/>
              </a:rPr>
              <a:t>单击此处编辑母版文本样式</a:t>
            </a:r>
          </a:p>
          <a:p>
            <a:pPr defTabSz="0" eaLnBrk="0" hangingPunct="0">
              <a:spcBef>
                <a:spcPct val="30000"/>
              </a:spcBef>
              <a:defRPr/>
            </a:pPr>
            <a:r>
              <a:rPr lang="zh-CN" altLang="en-US" sz="1200">
                <a:latin typeface="Arial" charset="0"/>
              </a:rPr>
              <a:t>第二级</a:t>
            </a:r>
          </a:p>
          <a:p>
            <a:pPr defTabSz="0" eaLnBrk="0" hangingPunct="0">
              <a:spcBef>
                <a:spcPct val="30000"/>
              </a:spcBef>
              <a:defRPr/>
            </a:pPr>
            <a:r>
              <a:rPr lang="zh-CN" altLang="en-US" sz="1200">
                <a:latin typeface="Arial" charset="0"/>
              </a:rPr>
              <a:t>第三级</a:t>
            </a:r>
          </a:p>
          <a:p>
            <a:pPr defTabSz="0" eaLnBrk="0" hangingPunct="0">
              <a:spcBef>
                <a:spcPct val="30000"/>
              </a:spcBef>
              <a:defRPr/>
            </a:pPr>
            <a:r>
              <a:rPr lang="zh-CN" altLang="en-US" sz="1200">
                <a:latin typeface="Arial" charset="0"/>
              </a:rPr>
              <a:t>第四级</a:t>
            </a:r>
          </a:p>
          <a:p>
            <a:pPr defTabSz="0" eaLnBrk="0" hangingPunct="0">
              <a:spcBef>
                <a:spcPct val="30000"/>
              </a:spcBef>
              <a:defRPr/>
            </a:pPr>
            <a:r>
              <a:rPr lang="zh-CN" altLang="en-US" sz="1200">
                <a:latin typeface="Arial" charset="0"/>
              </a:rPr>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atin typeface="Arial" pitchFamily="34" charset="0"/>
                <a:ea typeface="宋体" pitchFamily="2" charset="-122"/>
              </a:defRPr>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atin typeface="Arial" pitchFamily="34" charset="0"/>
                <a:ea typeface="宋体" pitchFamily="2" charset="-122"/>
              </a:defRPr>
            </a:lvl1pPr>
          </a:lstStyle>
          <a:p>
            <a:pPr>
              <a:defRPr/>
            </a:pPr>
            <a:fld id="{BCD260D5-8A99-4F69-BFD4-0DFEFF22776F}" type="slidenum">
              <a:rPr lang="zh-CN" altLang="en-US"/>
              <a:pPr>
                <a:defRPr/>
              </a:pPr>
              <a:t>‹#›</a:t>
            </a:fld>
            <a:endParaRPr lang="zh-CN" altLang="en-US"/>
          </a:p>
        </p:txBody>
      </p:sp>
    </p:spTree>
    <p:extLst>
      <p:ext uri="{BB962C8B-B14F-4D97-AF65-F5344CB8AC3E}">
        <p14:creationId xmlns:p14="http://schemas.microsoft.com/office/powerpoint/2010/main" xmlns="" val="420633228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latin typeface="Arial" pitchFamily="34" charset="0"/>
            </a:endParaRPr>
          </a:p>
        </p:txBody>
      </p:sp>
      <p:sp>
        <p:nvSpPr>
          <p:cNvPr id="116740" name="灯片编号占位符 3"/>
          <p:cNvSpPr>
            <a:spLocks noGrp="1"/>
          </p:cNvSpPr>
          <p:nvPr>
            <p:ph type="sldNum" sz="quarter" idx="5"/>
          </p:nvPr>
        </p:nvSpPr>
        <p:spPr>
          <a:noFill/>
        </p:spPr>
        <p:txBody>
          <a:bodyPr/>
          <a:lstStyle/>
          <a:p>
            <a:fld id="{FBEC91FB-3647-4E30-8563-BCA1A1123D65}" type="slidenum">
              <a:rPr lang="en-US" altLang="zh-CN" smtClean="0">
                <a:latin typeface="Arial" pitchFamily="34" charset="0"/>
              </a:rPr>
              <a:pPr/>
              <a:t>4</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latin typeface="Arial" pitchFamily="34" charset="0"/>
            </a:endParaRPr>
          </a:p>
        </p:txBody>
      </p:sp>
      <p:sp>
        <p:nvSpPr>
          <p:cNvPr id="116740" name="灯片编号占位符 3"/>
          <p:cNvSpPr>
            <a:spLocks noGrp="1"/>
          </p:cNvSpPr>
          <p:nvPr>
            <p:ph type="sldNum" sz="quarter" idx="5"/>
          </p:nvPr>
        </p:nvSpPr>
        <p:spPr>
          <a:noFill/>
        </p:spPr>
        <p:txBody>
          <a:bodyPr/>
          <a:lstStyle/>
          <a:p>
            <a:fld id="{FBEC91FB-3647-4E30-8563-BCA1A1123D65}" type="slidenum">
              <a:rPr lang="en-US" altLang="zh-CN" smtClean="0">
                <a:latin typeface="Arial" pitchFamily="34" charset="0"/>
              </a:rPr>
              <a:pPr/>
              <a:t>5</a:t>
            </a:fld>
            <a:endParaRPr lang="en-US"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10E9078-E94F-4C93-8B00-62E9CDC69F33}" type="slidenum">
              <a:rPr lang="en-US" altLang="zh-CN" u="sng" smtClean="0"/>
              <a:pPr/>
              <a:t>7</a:t>
            </a:fld>
            <a:endParaRPr lang="en-US" altLang="zh-CN" u="sng" smtClean="0"/>
          </a:p>
        </p:txBody>
      </p:sp>
      <p:sp>
        <p:nvSpPr>
          <p:cNvPr id="116739" name="Rectangle 2"/>
          <p:cNvSpPr>
            <a:spLocks noGrp="1" noRot="1" noChangeAspect="1" noTextEdit="1"/>
          </p:cNvSpPr>
          <p:nvPr>
            <p:ph type="sldImg"/>
          </p:nvPr>
        </p:nvSpPr>
        <p:spPr/>
      </p:sp>
      <p:sp>
        <p:nvSpPr>
          <p:cNvPr id="116740"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F5DA98B-4225-49DA-BAED-463B2954FD4C}" type="slidenum">
              <a:rPr lang="en-US" altLang="zh-CN" u="sng" smtClean="0"/>
              <a:pPr/>
              <a:t>8</a:t>
            </a:fld>
            <a:endParaRPr lang="en-US" altLang="zh-CN" u="sng" smtClean="0"/>
          </a:p>
        </p:txBody>
      </p:sp>
      <p:sp>
        <p:nvSpPr>
          <p:cNvPr id="117763" name="Rectangle 2"/>
          <p:cNvSpPr>
            <a:spLocks noGrp="1" noRot="1" noChangeAspect="1" noTextEdit="1"/>
          </p:cNvSpPr>
          <p:nvPr>
            <p:ph type="sldImg"/>
          </p:nvPr>
        </p:nvSpPr>
        <p:spPr/>
      </p:sp>
      <p:sp>
        <p:nvSpPr>
          <p:cNvPr id="117764"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latin typeface="Arial" pitchFamily="34" charset="0"/>
            </a:endParaRPr>
          </a:p>
        </p:txBody>
      </p:sp>
      <p:sp>
        <p:nvSpPr>
          <p:cNvPr id="116740" name="灯片编号占位符 3"/>
          <p:cNvSpPr>
            <a:spLocks noGrp="1"/>
          </p:cNvSpPr>
          <p:nvPr>
            <p:ph type="sldNum" sz="quarter" idx="5"/>
          </p:nvPr>
        </p:nvSpPr>
        <p:spPr>
          <a:noFill/>
        </p:spPr>
        <p:txBody>
          <a:bodyPr/>
          <a:lstStyle/>
          <a:p>
            <a:fld id="{FBEC91FB-3647-4E30-8563-BCA1A1123D65}" type="slidenum">
              <a:rPr lang="en-US" altLang="zh-CN" smtClean="0">
                <a:latin typeface="Arial" pitchFamily="34" charset="0"/>
              </a:rPr>
              <a:pPr/>
              <a:t>9</a:t>
            </a:fld>
            <a:endParaRPr lang="en-US" altLang="zh-CN"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67CBE3F-BA0D-4415-A987-9F6A81BFD6ED}" type="slidenum">
              <a:rPr lang="en-US" altLang="zh-CN" u="sng" smtClean="0"/>
              <a:pPr/>
              <a:t>10</a:t>
            </a:fld>
            <a:endParaRPr lang="en-US" altLang="zh-CN" u="sng" smtClean="0"/>
          </a:p>
        </p:txBody>
      </p:sp>
      <p:sp>
        <p:nvSpPr>
          <p:cNvPr id="123907" name="Rectangle 2"/>
          <p:cNvSpPr>
            <a:spLocks noGrp="1" noRot="1" noChangeAspect="1" noTextEdit="1"/>
          </p:cNvSpPr>
          <p:nvPr>
            <p:ph type="sldImg"/>
          </p:nvPr>
        </p:nvSpPr>
        <p:spPr/>
      </p:sp>
      <p:sp>
        <p:nvSpPr>
          <p:cNvPr id="123908"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6CB0726-5E46-44C5-968C-66D6B89D87E7}" type="slidenum">
              <a:rPr lang="en-US" altLang="zh-CN" u="sng" smtClean="0"/>
              <a:pPr/>
              <a:t>11</a:t>
            </a:fld>
            <a:endParaRPr lang="en-US" altLang="zh-CN" u="sng" smtClean="0"/>
          </a:p>
        </p:txBody>
      </p:sp>
      <p:sp>
        <p:nvSpPr>
          <p:cNvPr id="124931" name="Rectangle 2"/>
          <p:cNvSpPr>
            <a:spLocks noGrp="1" noRot="1" noChangeAspect="1" noTextEdit="1"/>
          </p:cNvSpPr>
          <p:nvPr>
            <p:ph type="sldImg"/>
          </p:nvPr>
        </p:nvSpPr>
        <p:spPr/>
      </p:sp>
      <p:sp>
        <p:nvSpPr>
          <p:cNvPr id="124932"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ADF7A8E-60F1-48B1-8982-5C5D53641B9D}" type="slidenum">
              <a:rPr lang="en-US" altLang="zh-CN" u="sng" smtClean="0"/>
              <a:pPr/>
              <a:t>12</a:t>
            </a:fld>
            <a:endParaRPr lang="en-US" altLang="zh-CN" u="sng" smtClean="0"/>
          </a:p>
        </p:txBody>
      </p:sp>
      <p:sp>
        <p:nvSpPr>
          <p:cNvPr id="125955" name="Rectangle 2"/>
          <p:cNvSpPr>
            <a:spLocks noGrp="1" noRot="1" noChangeAspect="1" noTextEdit="1"/>
          </p:cNvSpPr>
          <p:nvPr>
            <p:ph type="sldImg"/>
          </p:nvPr>
        </p:nvSpPr>
        <p:spPr/>
      </p:sp>
      <p:sp>
        <p:nvSpPr>
          <p:cNvPr id="125956" name="Rectangle 3"/>
          <p:cNvSpPr>
            <a:spLocks noGrp="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latin typeface="Arial" pitchFamily="34" charset="0"/>
            </a:endParaRPr>
          </a:p>
        </p:txBody>
      </p:sp>
      <p:sp>
        <p:nvSpPr>
          <p:cNvPr id="128004" name="灯片编号占位符 3"/>
          <p:cNvSpPr>
            <a:spLocks noGrp="1"/>
          </p:cNvSpPr>
          <p:nvPr>
            <p:ph type="sldNum" sz="quarter" idx="5"/>
          </p:nvPr>
        </p:nvSpPr>
        <p:spPr>
          <a:noFill/>
        </p:spPr>
        <p:txBody>
          <a:bodyPr/>
          <a:lstStyle/>
          <a:p>
            <a:fld id="{9F1B086C-D082-409F-86E4-C78B28C3863B}" type="slidenum">
              <a:rPr lang="en-US" altLang="zh-CN" smtClean="0">
                <a:latin typeface="Arial" pitchFamily="34" charset="0"/>
              </a:rPr>
              <a:pPr/>
              <a:t>27</a:t>
            </a:fld>
            <a:endParaRPr lang="en-US"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382192"/>
            <a:ext cx="8305800" cy="411956"/>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4800" y="1428750"/>
            <a:ext cx="8382000" cy="1000125"/>
          </a:xfrm>
          <a:prstGeom prst="rect">
            <a:avLst/>
          </a:prstGeom>
        </p:spPr>
        <p:txBody>
          <a:bodyPr/>
          <a:lstStyle/>
          <a:p>
            <a:pPr lvl="0"/>
            <a:endParaRPr lang="zh-CN" altLang="en-US" noProof="0">
              <a:sym typeface="Verdana" pitchFamily="34" charset="0"/>
            </a:endParaRPr>
          </a:p>
        </p:txBody>
      </p:sp>
      <p:sp>
        <p:nvSpPr>
          <p:cNvPr id="4" name="Rectangle 1037"/>
          <p:cNvSpPr>
            <a:spLocks noGrp="1" noChangeArrowheads="1"/>
          </p:cNvSpPr>
          <p:nvPr>
            <p:ph type="sldNum" sz="quarter" idx="10"/>
          </p:nvPr>
        </p:nvSpPr>
        <p:spPr>
          <a:xfrm>
            <a:off x="203200" y="4665663"/>
            <a:ext cx="4889500" cy="296862"/>
          </a:xfrm>
          <a:prstGeom prst="rect">
            <a:avLst/>
          </a:prstGeom>
        </p:spPr>
        <p:txBody>
          <a:bodyPr/>
          <a:lstStyle>
            <a:lvl1pPr>
              <a:defRPr>
                <a:latin typeface="Arial" charset="0"/>
                <a:ea typeface="宋体" pitchFamily="2" charset="-122"/>
              </a:defRPr>
            </a:lvl1pPr>
          </a:lstStyle>
          <a:p>
            <a:pPr>
              <a:defRPr/>
            </a:pPr>
            <a:endParaRPr lang="zh-CN" altLang="en-US"/>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3368476B-B006-426D-A17E-60BD66E5032B}" type="slidenum">
              <a:rPr lang="zh-CN" altLang="zh-CN"/>
              <a:pPr>
                <a:defRPr/>
              </a:pPr>
              <a:t>‹#›</a:t>
            </a:fld>
            <a:endParaRPr lang="zh-CN" altLang="zh-CN"/>
          </a:p>
        </p:txBody>
      </p:sp>
    </p:spTree>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3A0C83DD-2FD1-49A1-A346-A3A7F4472C75}" type="slidenum">
              <a:rPr lang="zh-CN" altLang="zh-CN"/>
              <a:pPr>
                <a:defRPr/>
              </a:pPr>
              <a:t>‹#›</a:t>
            </a:fld>
            <a:endParaRPr lang="zh-CN" altLang="zh-CN"/>
          </a:p>
        </p:txBody>
      </p:sp>
    </p:spTree>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13854ABE-B0F1-4E94-AAD2-302E88313770}" type="slidenum">
              <a:rPr lang="zh-CN" altLang="zh-CN"/>
              <a:pPr>
                <a:defRPr/>
              </a:pPr>
              <a:t>‹#›</a:t>
            </a:fld>
            <a:endParaRPr lang="zh-CN" altLang="zh-CN"/>
          </a:p>
        </p:txBody>
      </p:sp>
    </p:spTree>
  </p:cSld>
  <p:clrMapOvr>
    <a:masterClrMapping/>
  </p:clrMapOvr>
  <p:transition>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D4A7FA4C-79E1-4756-A439-1CC1B231E924}" type="slidenum">
              <a:rPr lang="zh-CN" altLang="zh-CN"/>
              <a:pPr>
                <a:defRPr/>
              </a:pPr>
              <a:t>‹#›</a:t>
            </a:fld>
            <a:endParaRPr lang="zh-CN" altLang="zh-CN"/>
          </a:p>
        </p:txBody>
      </p:sp>
    </p:spTree>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3E882135-59CE-43EA-B78A-82C40F9DC73E}" type="slidenum">
              <a:rPr lang="zh-CN" altLang="zh-CN"/>
              <a:pPr>
                <a:defRPr/>
              </a:pPr>
              <a:t>‹#›</a:t>
            </a:fld>
            <a:endParaRPr lang="zh-CN" altLang="zh-CN"/>
          </a:p>
        </p:txBody>
      </p:sp>
    </p:spTree>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62A673FC-08C9-41A8-91C9-8D99CC192E2A}" type="slidenum">
              <a:rPr lang="zh-CN" altLang="zh-CN"/>
              <a:pPr>
                <a:defRPr/>
              </a:pPr>
              <a:t>‹#›</a:t>
            </a:fld>
            <a:endParaRPr lang="zh-CN" altLang="zh-CN"/>
          </a:p>
        </p:txBody>
      </p:sp>
    </p:spTree>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0043CAC6-767D-48F0-8AB5-920FED68839C}" type="slidenum">
              <a:rPr lang="zh-CN" altLang="zh-CN"/>
              <a:pPr>
                <a:defRPr/>
              </a:pPr>
              <a:t>‹#›</a:t>
            </a:fld>
            <a:endParaRPr lang="zh-CN" altLang="zh-CN"/>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1A9123-72F3-40C2-A525-6D727F2B68F1}" type="slidenum">
              <a:rPr lang="zh-CN" altLang="zh-CN"/>
              <a:pPr>
                <a:defRPr/>
              </a:pPr>
              <a:t>‹#›</a:t>
            </a:fld>
            <a:endParaRPr lang="zh-CN" altLang="zh-CN"/>
          </a:p>
        </p:txBody>
      </p:sp>
    </p:spTree>
  </p:cSld>
  <p:clrMapOvr>
    <a:masterClrMapping/>
  </p:clrMapOvr>
  <p:transition>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0BADCD-B474-4F94-BD89-FB08AC9AC52E}" type="slidenum">
              <a:rPr lang="zh-CN" altLang="zh-CN"/>
              <a:pPr>
                <a:defRPr/>
              </a:pPr>
              <a:t>‹#›</a:t>
            </a:fld>
            <a:endParaRPr lang="zh-CN" altLang="zh-CN"/>
          </a:p>
        </p:txBody>
      </p:sp>
    </p:spTree>
  </p:cSld>
  <p:clrMapOvr>
    <a:masterClrMapping/>
  </p:clrMapOvr>
  <p:transition>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8B0A7B75-29CE-473A-B62E-260E497A48C2}" type="slidenum">
              <a:rPr lang="zh-CN" altLang="zh-CN"/>
              <a:pPr>
                <a:defRPr/>
              </a:pPr>
              <a:t>‹#›</a:t>
            </a:fld>
            <a:endParaRPr lang="zh-CN" altLang="zh-CN"/>
          </a:p>
        </p:txBody>
      </p:sp>
    </p:spTree>
  </p:cSld>
  <p:clrMapOvr>
    <a:masterClrMapping/>
  </p:clrMapOvr>
  <p:transition>
    <p:cover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F801895D-72EC-43FF-B568-529C83653CF7}" type="slidenum">
              <a:rPr lang="zh-CN" altLang="zh-CN"/>
              <a:pPr>
                <a:defRPr/>
              </a:pPr>
              <a:t>‹#›</a:t>
            </a:fld>
            <a:endParaRPr lang="zh-CN" altLang="zh-CN"/>
          </a:p>
        </p:txBody>
      </p:sp>
    </p:spTree>
  </p:cSld>
  <p:clrMapOvr>
    <a:masterClrMapping/>
  </p:clrMapOvr>
  <p:transition>
    <p:cover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6" descr="1"/>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cover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cover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735807"/>
            <a:ext cx="4027487"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35807"/>
            <a:ext cx="4027488"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cover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cover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16"/>
            <a:ext cx="2051050" cy="467915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5" y="86916"/>
            <a:ext cx="6003925" cy="467915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AC9F411-4956-4FDD-974A-433D78BA078C}" type="datetimeFigureOut">
              <a:rPr lang="zh-CN" altLang="en-US"/>
              <a:pPr>
                <a:defRPr/>
              </a:pPr>
              <a:t>2015-12-22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D15DF9-D303-455E-A3E9-BEF20EEA6C24}" type="slidenum">
              <a:rPr lang="zh-CN" altLang="en-US"/>
              <a:pPr>
                <a:defRPr/>
              </a:pPr>
              <a:t>‹#›</a:t>
            </a:fld>
            <a:endParaRPr lang="zh-CN" altLang="en-US"/>
          </a:p>
        </p:txBody>
      </p:sp>
    </p:spTree>
  </p:cSld>
  <p:clrMapOvr>
    <a:masterClrMapping/>
  </p:clrMapOvr>
  <p:transition>
    <p:cover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7DCF01-5B3E-4311-AD38-0C2292A51157}" type="datetimeFigureOut">
              <a:rPr lang="zh-CN" altLang="en-US"/>
              <a:pPr>
                <a:defRPr/>
              </a:pPr>
              <a:t>2015-12-22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6EC155-7651-4547-BFDA-D93EA21A4ECF}" type="slidenum">
              <a:rPr lang="zh-CN" altLang="en-US"/>
              <a:pPr>
                <a:defRPr/>
              </a:pPr>
              <a:t>‹#›</a:t>
            </a:fld>
            <a:endParaRPr lang="zh-CN" altLang="en-US"/>
          </a:p>
        </p:txBody>
      </p:sp>
    </p:spTree>
  </p:cSld>
  <p:clrMapOvr>
    <a:masterClrMapping/>
  </p:clrMapOvr>
  <p:transition>
    <p:cover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ADB6146-C9F0-4C14-BEE1-20C1A0CE21F9}" type="datetimeFigureOut">
              <a:rPr lang="zh-CN" altLang="en-US"/>
              <a:pPr>
                <a:defRPr/>
              </a:pPr>
              <a:t>2015-12-22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19492E-B430-4281-9442-A4FFDFA69909}" type="slidenum">
              <a:rPr lang="zh-CN" altLang="en-US"/>
              <a:pPr>
                <a:defRPr/>
              </a:pPr>
              <a:t>‹#›</a:t>
            </a:fld>
            <a:endParaRPr lang="zh-CN" altLang="en-US"/>
          </a:p>
        </p:txBody>
      </p:sp>
    </p:spTree>
  </p:cSld>
  <p:clrMapOvr>
    <a:masterClrMapping/>
  </p:clrMapOvr>
  <p:transition>
    <p:cover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782B768-A60B-4919-BB2C-4A4CDEFFBBC6}" type="datetimeFigureOut">
              <a:rPr lang="zh-CN" altLang="en-US"/>
              <a:pPr>
                <a:defRPr/>
              </a:pPr>
              <a:t>2015-12-22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BE0EE5-D1DC-46DA-92D4-3B6D59EAF618}" type="slidenum">
              <a:rPr lang="zh-CN" altLang="en-US"/>
              <a:pPr>
                <a:defRPr/>
              </a:pPr>
              <a:t>‹#›</a:t>
            </a:fld>
            <a:endParaRPr lang="zh-CN" altLang="en-US"/>
          </a:p>
        </p:txBody>
      </p:sp>
    </p:spTree>
  </p:cSld>
  <p:clrMapOvr>
    <a:masterClrMapping/>
  </p:clrMapOvr>
  <p:transition>
    <p:cover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7D7D812-7603-47AA-AC0F-2A3F371296C0}" type="datetimeFigureOut">
              <a:rPr lang="zh-CN" altLang="en-US"/>
              <a:pPr>
                <a:defRPr/>
              </a:pPr>
              <a:t>2015-12-22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D2C8116-DBFB-48F1-A9CE-FB82B4B000BC}" type="slidenum">
              <a:rPr lang="zh-CN" altLang="en-US"/>
              <a:pPr>
                <a:defRPr/>
              </a:pPr>
              <a:t>‹#›</a:t>
            </a:fld>
            <a:endParaRPr lang="zh-CN" alt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8C149C3-017B-4233-B7FB-382569F4AF1C}" type="datetimeFigureOut">
              <a:rPr lang="zh-CN" altLang="en-US"/>
              <a:pPr>
                <a:defRPr/>
              </a:pPr>
              <a:t>2015-12-22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43CA28D-8C4F-492B-B40A-573C3F8BF998}" type="slidenum">
              <a:rPr lang="zh-CN" altLang="en-US"/>
              <a:pPr>
                <a:defRPr/>
              </a:pPr>
              <a:t>‹#›</a:t>
            </a:fld>
            <a:endParaRPr lang="zh-CN" altLang="en-US"/>
          </a:p>
        </p:txBody>
      </p:sp>
    </p:spTree>
  </p:cSld>
  <p:clrMapOvr>
    <a:masterClrMapping/>
  </p:clrMapOvr>
  <p:transition>
    <p:cover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9EF5A65-CDD9-4799-BF6C-C64CF4DE28A6}" type="datetimeFigureOut">
              <a:rPr lang="zh-CN" altLang="en-US"/>
              <a:pPr>
                <a:defRPr/>
              </a:pPr>
              <a:t>2015-12-22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507BEE0-4F63-4C3B-B068-D7EFC7F4280C}" type="slidenum">
              <a:rPr lang="zh-CN" altLang="en-US"/>
              <a:pPr>
                <a:defRPr/>
              </a:pPr>
              <a:t>‹#›</a:t>
            </a:fld>
            <a:endParaRPr lang="zh-CN" altLang="en-US"/>
          </a:p>
        </p:txBody>
      </p:sp>
    </p:spTree>
  </p:cSld>
  <p:clrMapOvr>
    <a:masterClrMapping/>
  </p:clrMapOvr>
  <p:transition>
    <p:cover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5177368-6E66-4F67-9521-4CBA415AAECB}" type="datetimeFigureOut">
              <a:rPr lang="zh-CN" altLang="en-US"/>
              <a:pPr>
                <a:defRPr/>
              </a:pPr>
              <a:t>2015-12-22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CB3C2A1-71D7-472B-91AF-20F089FBAD64}" type="slidenum">
              <a:rPr lang="zh-CN" altLang="en-US"/>
              <a:pPr>
                <a:defRPr/>
              </a:pPr>
              <a:t>‹#›</a:t>
            </a:fld>
            <a:endParaRPr lang="zh-CN" altLang="en-US"/>
          </a:p>
        </p:txBody>
      </p:sp>
    </p:spTree>
  </p:cSld>
  <p:clrMapOvr>
    <a:masterClrMapping/>
  </p:clrMapOvr>
  <p:transition>
    <p:cover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C60D31F-2A51-445C-B5A1-32C3781DFA5D}" type="datetimeFigureOut">
              <a:rPr lang="zh-CN" altLang="en-US"/>
              <a:pPr>
                <a:defRPr/>
              </a:pPr>
              <a:t>2015-12-22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AC9384-D431-4CEF-868F-DB485BBB218E}" type="slidenum">
              <a:rPr lang="zh-CN" altLang="en-US"/>
              <a:pPr>
                <a:defRPr/>
              </a:pPr>
              <a:t>‹#›</a:t>
            </a:fld>
            <a:endParaRPr lang="zh-CN" altLang="en-US"/>
          </a:p>
        </p:txBody>
      </p:sp>
    </p:spTree>
  </p:cSld>
  <p:clrMapOvr>
    <a:masterClrMapping/>
  </p:clrMapOvr>
  <p:transition>
    <p:cover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4CC8F28-8711-4F17-9B13-FFDB0B17D2CA}" type="datetimeFigureOut">
              <a:rPr lang="zh-CN" altLang="en-US"/>
              <a:pPr>
                <a:defRPr/>
              </a:pPr>
              <a:t>2015-12-22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151079-1A38-4CB6-99A5-DF23F80653E6}" type="slidenum">
              <a:rPr lang="zh-CN" altLang="en-US"/>
              <a:pPr>
                <a:defRPr/>
              </a:pPr>
              <a:t>‹#›</a:t>
            </a:fld>
            <a:endParaRPr lang="zh-CN" altLang="en-US"/>
          </a:p>
        </p:txBody>
      </p:sp>
    </p:spTree>
  </p:cSld>
  <p:clrMapOvr>
    <a:masterClrMapping/>
  </p:clrMapOvr>
  <p:transition>
    <p:cover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81990B-C1A4-4B70-8129-0514E30361F1}" type="datetimeFigureOut">
              <a:rPr lang="zh-CN" altLang="en-US"/>
              <a:pPr>
                <a:defRPr/>
              </a:pPr>
              <a:t>2015-12-22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58EEF1E-E631-444C-8440-7D4334BCE215}" type="slidenum">
              <a:rPr lang="zh-CN" altLang="en-US"/>
              <a:pPr>
                <a:defRPr/>
              </a:pPr>
              <a:t>‹#›</a:t>
            </a:fld>
            <a:endParaRPr lang="zh-CN" alt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itchFamily="34" charset="0"/>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70C0"/>
        </a:solid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p:nvPicPr>
        <p:blipFill>
          <a:blip r:embed="rId14" cstate="print"/>
          <a:srcRect r="26486"/>
          <a:stretch>
            <a:fillRect/>
          </a:stretch>
        </p:blipFill>
        <p:spPr bwMode="auto">
          <a:xfrm>
            <a:off x="8358188" y="0"/>
            <a:ext cx="785812" cy="5143500"/>
          </a:xfrm>
          <a:prstGeom prst="rect">
            <a:avLst/>
          </a:prstGeom>
          <a:noFill/>
          <a:ln w="9525">
            <a:noFill/>
            <a:miter lim="800000"/>
            <a:headEnd/>
            <a:tailEnd/>
          </a:ln>
        </p:spPr>
      </p:pic>
      <p:sp>
        <p:nvSpPr>
          <p:cNvPr id="2051" name="直接连接符 4"/>
          <p:cNvSpPr>
            <a:spLocks noChangeShapeType="1"/>
          </p:cNvSpPr>
          <p:nvPr/>
        </p:nvSpPr>
        <p:spPr bwMode="auto">
          <a:xfrm rot="5400000">
            <a:off x="142875" y="304800"/>
            <a:ext cx="612775" cy="3175"/>
          </a:xfrm>
          <a:prstGeom prst="line">
            <a:avLst/>
          </a:prstGeom>
          <a:noFill/>
          <a:ln w="28575">
            <a:solidFill>
              <a:srgbClr val="FFFFFF"/>
            </a:solidFill>
            <a:round/>
            <a:headEnd/>
            <a:tailEnd/>
          </a:ln>
        </p:spPr>
        <p:txBody>
          <a:bodyPr/>
          <a:lstStyle/>
          <a:p>
            <a:pPr>
              <a:defRPr/>
            </a:pPr>
            <a:endParaRPr lang="zh-CN" altLang="en-US">
              <a:latin typeface="Arial" charset="0"/>
            </a:endParaRPr>
          </a:p>
        </p:txBody>
      </p:sp>
      <p:sp>
        <p:nvSpPr>
          <p:cNvPr id="2052" name="直接连接符 5"/>
          <p:cNvSpPr>
            <a:spLocks noChangeShapeType="1"/>
          </p:cNvSpPr>
          <p:nvPr/>
        </p:nvSpPr>
        <p:spPr bwMode="auto">
          <a:xfrm rot="5400000">
            <a:off x="330200" y="179388"/>
            <a:ext cx="360363" cy="1587"/>
          </a:xfrm>
          <a:prstGeom prst="line">
            <a:avLst/>
          </a:prstGeom>
          <a:noFill/>
          <a:ln w="28575">
            <a:solidFill>
              <a:srgbClr val="FFFFFF"/>
            </a:solidFill>
            <a:round/>
            <a:headEnd/>
            <a:tailEnd/>
          </a:ln>
        </p:spPr>
        <p:txBody>
          <a:bodyPr/>
          <a:lstStyle/>
          <a:p>
            <a:pPr>
              <a:defRPr/>
            </a:pPr>
            <a:endParaRPr lang="zh-CN" altLang="en-US">
              <a:latin typeface="Arial" charset="0"/>
            </a:endParaRPr>
          </a:p>
        </p:txBody>
      </p:sp>
    </p:spTree>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36" r:id="rId12"/>
  </p:sldLayoutIdLst>
  <p:transition>
    <p:cover dir="d"/>
  </p:transition>
  <p:txStyles>
    <p:titleStyle>
      <a:lvl1pPr marL="914400" indent="-914400" algn="l" rtl="0" eaLnBrk="0" fontAlgn="base" hangingPunct="0">
        <a:spcBef>
          <a:spcPct val="0"/>
        </a:spcBef>
        <a:spcAft>
          <a:spcPct val="0"/>
        </a:spcAft>
        <a:defRPr sz="4400" b="1">
          <a:solidFill>
            <a:schemeClr val="bg1"/>
          </a:solidFill>
          <a:latin typeface="+mj-lt"/>
          <a:ea typeface="+mj-ea"/>
          <a:cs typeface="+mj-cs"/>
          <a:sym typeface="Verdana" pitchFamily="34" charset="0"/>
        </a:defRPr>
      </a:lvl1pPr>
      <a:lvl2pPr marL="914400" indent="-914400" algn="l" rtl="0" eaLnBrk="0" fontAlgn="base" hangingPunct="0">
        <a:spcBef>
          <a:spcPct val="0"/>
        </a:spcBef>
        <a:spcAft>
          <a:spcPct val="0"/>
        </a:spcAft>
        <a:defRPr sz="4400" b="1">
          <a:solidFill>
            <a:schemeClr val="bg1"/>
          </a:solidFill>
          <a:latin typeface="Verdana" pitchFamily="34" charset="0"/>
          <a:ea typeface="微软雅黑" pitchFamily="34" charset="-122"/>
          <a:sym typeface="Verdana" pitchFamily="34" charset="0"/>
        </a:defRPr>
      </a:lvl2pPr>
      <a:lvl3pPr marL="914400" indent="-914400" algn="l" rtl="0" eaLnBrk="0" fontAlgn="base" hangingPunct="0">
        <a:spcBef>
          <a:spcPct val="0"/>
        </a:spcBef>
        <a:spcAft>
          <a:spcPct val="0"/>
        </a:spcAft>
        <a:defRPr sz="4400" b="1">
          <a:solidFill>
            <a:schemeClr val="bg1"/>
          </a:solidFill>
          <a:latin typeface="Verdana" pitchFamily="34" charset="0"/>
          <a:ea typeface="微软雅黑" pitchFamily="34" charset="-122"/>
          <a:sym typeface="Verdana" pitchFamily="34" charset="0"/>
        </a:defRPr>
      </a:lvl3pPr>
      <a:lvl4pPr marL="914400" indent="-914400" algn="l" rtl="0" eaLnBrk="0" fontAlgn="base" hangingPunct="0">
        <a:spcBef>
          <a:spcPct val="0"/>
        </a:spcBef>
        <a:spcAft>
          <a:spcPct val="0"/>
        </a:spcAft>
        <a:defRPr sz="4400" b="1">
          <a:solidFill>
            <a:schemeClr val="bg1"/>
          </a:solidFill>
          <a:latin typeface="Verdana" pitchFamily="34" charset="0"/>
          <a:ea typeface="微软雅黑" pitchFamily="34" charset="-122"/>
          <a:sym typeface="Verdana" pitchFamily="34" charset="0"/>
        </a:defRPr>
      </a:lvl4pPr>
      <a:lvl5pPr marL="914400" indent="-914400" algn="l" rtl="0" eaLnBrk="0" fontAlgn="base" hangingPunct="0">
        <a:spcBef>
          <a:spcPct val="0"/>
        </a:spcBef>
        <a:spcAft>
          <a:spcPct val="0"/>
        </a:spcAft>
        <a:defRPr sz="4400" b="1">
          <a:solidFill>
            <a:schemeClr val="bg1"/>
          </a:solidFill>
          <a:latin typeface="Verdana" pitchFamily="34" charset="0"/>
          <a:ea typeface="微软雅黑" pitchFamily="34" charset="-122"/>
          <a:sym typeface="Verdana" pitchFamily="34" charset="0"/>
        </a:defRPr>
      </a:lvl5pPr>
      <a:lvl6pPr marL="1371600" indent="-914400" algn="l" rtl="0" fontAlgn="base">
        <a:spcBef>
          <a:spcPct val="0"/>
        </a:spcBef>
        <a:spcAft>
          <a:spcPct val="0"/>
        </a:spcAft>
        <a:defRPr b="1">
          <a:solidFill>
            <a:schemeClr val="bg1"/>
          </a:solidFill>
          <a:latin typeface="Verdana" pitchFamily="34" charset="0"/>
          <a:ea typeface="微软雅黑" pitchFamily="34" charset="-122"/>
          <a:sym typeface="Verdana" pitchFamily="34" charset="0"/>
        </a:defRPr>
      </a:lvl6pPr>
      <a:lvl7pPr marL="1828800" indent="-914400" algn="l" rtl="0" fontAlgn="base">
        <a:spcBef>
          <a:spcPct val="0"/>
        </a:spcBef>
        <a:spcAft>
          <a:spcPct val="0"/>
        </a:spcAft>
        <a:defRPr b="1">
          <a:solidFill>
            <a:schemeClr val="bg1"/>
          </a:solidFill>
          <a:latin typeface="Verdana" pitchFamily="34" charset="0"/>
          <a:ea typeface="微软雅黑" pitchFamily="34" charset="-122"/>
          <a:sym typeface="Verdana" pitchFamily="34" charset="0"/>
        </a:defRPr>
      </a:lvl7pPr>
      <a:lvl8pPr marL="2286000" indent="-914400" algn="l" rtl="0" fontAlgn="base">
        <a:spcBef>
          <a:spcPct val="0"/>
        </a:spcBef>
        <a:spcAft>
          <a:spcPct val="0"/>
        </a:spcAft>
        <a:defRPr b="1">
          <a:solidFill>
            <a:schemeClr val="bg1"/>
          </a:solidFill>
          <a:latin typeface="Verdana" pitchFamily="34" charset="0"/>
          <a:ea typeface="微软雅黑" pitchFamily="34" charset="-122"/>
          <a:sym typeface="Verdana" pitchFamily="34" charset="0"/>
        </a:defRPr>
      </a:lvl8pPr>
      <a:lvl9pPr marL="2743200" indent="-914400" algn="l" rtl="0" fontAlgn="base">
        <a:spcBef>
          <a:spcPct val="0"/>
        </a:spcBef>
        <a:spcAft>
          <a:spcPct val="0"/>
        </a:spcAft>
        <a:defRPr b="1">
          <a:solidFill>
            <a:schemeClr val="bg1"/>
          </a:solidFill>
          <a:latin typeface="Verdana" pitchFamily="34" charset="0"/>
          <a:ea typeface="微软雅黑" pitchFamily="34" charset="-122"/>
          <a:sym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Verdana"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Verdana"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Verdana"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宋体" pitchFamily="2" charset="-122"/>
              </a:defRPr>
            </a:lvl1pPr>
          </a:lstStyle>
          <a:p>
            <a:pPr>
              <a:defRPr/>
            </a:pPr>
            <a:fld id="{219772DD-2789-4389-9260-F38947963700}"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Lst>
  <p:transition>
    <p:cover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2-2"/>
          <p:cNvPicPr>
            <a:picLocks noChangeAspect="1" noChangeArrowheads="1"/>
          </p:cNvPicPr>
          <p:nvPr/>
        </p:nvPicPr>
        <p:blipFill>
          <a:blip r:embed="rId13" cstate="print"/>
          <a:srcRect/>
          <a:stretch>
            <a:fillRect/>
          </a:stretch>
        </p:blipFill>
        <p:spPr bwMode="auto">
          <a:xfrm>
            <a:off x="0" y="0"/>
            <a:ext cx="9144000" cy="51435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468313" y="87313"/>
            <a:ext cx="8207375"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标题文本样式：微软雅黑</a:t>
            </a:r>
            <a:r>
              <a:rPr lang="en-US" altLang="zh-CN" smtClean="0"/>
              <a:t>/28</a:t>
            </a:r>
            <a:r>
              <a:rPr lang="zh-CN" altLang="en-US" smtClean="0"/>
              <a:t>号  </a:t>
            </a:r>
            <a:r>
              <a:rPr lang="en-US" altLang="zh-CN" smtClean="0"/>
              <a:t>Arial/28pt</a:t>
            </a:r>
          </a:p>
        </p:txBody>
      </p:sp>
      <p:sp>
        <p:nvSpPr>
          <p:cNvPr id="4100" name="Rectangle 4"/>
          <p:cNvSpPr>
            <a:spLocks noGrp="1" noChangeArrowheads="1"/>
          </p:cNvSpPr>
          <p:nvPr>
            <p:ph type="body" idx="1"/>
          </p:nvPr>
        </p:nvSpPr>
        <p:spPr bwMode="auto">
          <a:xfrm>
            <a:off x="468313" y="735013"/>
            <a:ext cx="8207375"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第一级内容文本样式：微软雅黑</a:t>
            </a:r>
            <a:r>
              <a:rPr lang="en-US" altLang="zh-CN" smtClean="0"/>
              <a:t>/20</a:t>
            </a:r>
            <a:r>
              <a:rPr lang="zh-CN" altLang="en-US" smtClean="0"/>
              <a:t>号  </a:t>
            </a:r>
            <a:r>
              <a:rPr lang="en-US" altLang="zh-CN" smtClean="0"/>
              <a:t>Arial/20pt</a:t>
            </a:r>
          </a:p>
          <a:p>
            <a:pPr lvl="1"/>
            <a:r>
              <a:rPr lang="zh-CN" altLang="en-US" smtClean="0"/>
              <a:t>第二级内容文本样式：微软雅黑</a:t>
            </a:r>
            <a:r>
              <a:rPr lang="en-US" altLang="zh-CN" smtClean="0"/>
              <a:t>/18</a:t>
            </a:r>
            <a:r>
              <a:rPr lang="zh-CN" altLang="en-US" smtClean="0"/>
              <a:t>号  </a:t>
            </a:r>
            <a:r>
              <a:rPr lang="en-US" altLang="zh-CN" smtClean="0"/>
              <a:t>Arial/18pt</a:t>
            </a:r>
          </a:p>
          <a:p>
            <a:pPr lvl="2"/>
            <a:r>
              <a:rPr lang="zh-CN" altLang="en-US" smtClean="0"/>
              <a:t>第三级内容文本样式：微软雅黑</a:t>
            </a:r>
            <a:r>
              <a:rPr lang="en-US" altLang="zh-CN" smtClean="0"/>
              <a:t>/16</a:t>
            </a:r>
            <a:r>
              <a:rPr lang="zh-CN" altLang="en-US" smtClean="0"/>
              <a:t>号  </a:t>
            </a:r>
            <a:r>
              <a:rPr lang="en-US" altLang="zh-CN" smtClean="0"/>
              <a:t>Arial/16pt</a:t>
            </a:r>
          </a:p>
          <a:p>
            <a:pPr lvl="3"/>
            <a:r>
              <a:rPr lang="zh-CN" altLang="en-US" smtClean="0"/>
              <a:t>第四级内容文本样式：微软雅黑</a:t>
            </a:r>
            <a:r>
              <a:rPr lang="en-US" altLang="zh-CN" smtClean="0"/>
              <a:t>/14</a:t>
            </a:r>
            <a:r>
              <a:rPr lang="zh-CN" altLang="en-US" smtClean="0"/>
              <a:t>号  </a:t>
            </a:r>
            <a:r>
              <a:rPr lang="en-US" altLang="zh-CN" smtClean="0"/>
              <a:t>Arial/14pt</a:t>
            </a:r>
          </a:p>
          <a:p>
            <a:pPr lvl="4"/>
            <a:r>
              <a:rPr lang="zh-CN" altLang="en-US" smtClean="0"/>
              <a:t>第五级内容文本样式：微软雅黑</a:t>
            </a:r>
            <a:r>
              <a:rPr lang="en-US" altLang="zh-CN" smtClean="0"/>
              <a:t>/12</a:t>
            </a:r>
            <a:r>
              <a:rPr lang="zh-CN" altLang="en-US" smtClean="0"/>
              <a:t>号  </a:t>
            </a:r>
            <a:r>
              <a:rPr lang="en-US" altLang="zh-CN" smtClean="0"/>
              <a:t>Arial/12pt</a:t>
            </a:r>
          </a:p>
        </p:txBody>
      </p:sp>
    </p:spTree>
  </p:cSld>
  <p:clrMap bg1="lt1" tx1="dk1" bg2="lt2" tx2="dk2" accent1="accent1" accent2="accent2" accent3="accent3" accent4="accent4" accent5="accent5" accent6="accent6" hlink="hlink" folHlink="folHlink"/>
  <p:sldLayoutIdLst>
    <p:sldLayoutId id="2147485237"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Lst>
  <p:transition>
    <p:cover dir="d"/>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微软雅黑" pitchFamily="34" charset="-122"/>
        </a:defRPr>
      </a:lvl1pPr>
      <a:lvl2pPr algn="l" rtl="0" eaLnBrk="0" fontAlgn="base" hangingPunct="0">
        <a:spcBef>
          <a:spcPct val="0"/>
        </a:spcBef>
        <a:spcAft>
          <a:spcPct val="0"/>
        </a:spcAft>
        <a:defRPr sz="2800" b="1">
          <a:solidFill>
            <a:schemeClr val="tx1"/>
          </a:solidFill>
          <a:latin typeface="Arial" charset="0"/>
          <a:ea typeface="微软雅黑" pitchFamily="34" charset="-122"/>
          <a:cs typeface="微软雅黑" pitchFamily="34" charset="-122"/>
        </a:defRPr>
      </a:lvl2pPr>
      <a:lvl3pPr algn="l" rtl="0" eaLnBrk="0" fontAlgn="base" hangingPunct="0">
        <a:spcBef>
          <a:spcPct val="0"/>
        </a:spcBef>
        <a:spcAft>
          <a:spcPct val="0"/>
        </a:spcAft>
        <a:defRPr sz="2800" b="1">
          <a:solidFill>
            <a:schemeClr val="tx1"/>
          </a:solidFill>
          <a:latin typeface="Arial" charset="0"/>
          <a:ea typeface="微软雅黑" pitchFamily="34" charset="-122"/>
          <a:cs typeface="微软雅黑" pitchFamily="34" charset="-122"/>
        </a:defRPr>
      </a:lvl3pPr>
      <a:lvl4pPr algn="l" rtl="0" eaLnBrk="0" fontAlgn="base" hangingPunct="0">
        <a:spcBef>
          <a:spcPct val="0"/>
        </a:spcBef>
        <a:spcAft>
          <a:spcPct val="0"/>
        </a:spcAft>
        <a:defRPr sz="2800" b="1">
          <a:solidFill>
            <a:schemeClr val="tx1"/>
          </a:solidFill>
          <a:latin typeface="Arial" charset="0"/>
          <a:ea typeface="微软雅黑" pitchFamily="34" charset="-122"/>
          <a:cs typeface="微软雅黑" pitchFamily="34" charset="-122"/>
        </a:defRPr>
      </a:lvl4pPr>
      <a:lvl5pPr algn="l" rtl="0" eaLnBrk="0" fontAlgn="base" hangingPunct="0">
        <a:spcBef>
          <a:spcPct val="0"/>
        </a:spcBef>
        <a:spcAft>
          <a:spcPct val="0"/>
        </a:spcAft>
        <a:defRPr sz="2800" b="1">
          <a:solidFill>
            <a:schemeClr val="tx1"/>
          </a:solidFill>
          <a:latin typeface="Arial" charset="0"/>
          <a:ea typeface="微软雅黑" pitchFamily="34" charset="-122"/>
          <a:cs typeface="微软雅黑" pitchFamily="34" charset="-122"/>
        </a:defRPr>
      </a:lvl5pPr>
      <a:lvl6pPr marL="457200" algn="l" rtl="0" fontAlgn="base">
        <a:spcBef>
          <a:spcPct val="0"/>
        </a:spcBef>
        <a:spcAft>
          <a:spcPct val="0"/>
        </a:spcAft>
        <a:defRPr sz="2800" b="1">
          <a:solidFill>
            <a:schemeClr val="tx1"/>
          </a:solidFill>
          <a:latin typeface="Arial" charset="0"/>
          <a:ea typeface="微软雅黑" pitchFamily="34" charset="-122"/>
          <a:cs typeface="宋体" charset="-122"/>
        </a:defRPr>
      </a:lvl6pPr>
      <a:lvl7pPr marL="914400" algn="l" rtl="0" fontAlgn="base">
        <a:spcBef>
          <a:spcPct val="0"/>
        </a:spcBef>
        <a:spcAft>
          <a:spcPct val="0"/>
        </a:spcAft>
        <a:defRPr sz="2800" b="1">
          <a:solidFill>
            <a:schemeClr val="tx1"/>
          </a:solidFill>
          <a:latin typeface="Arial" charset="0"/>
          <a:ea typeface="微软雅黑" pitchFamily="34" charset="-122"/>
          <a:cs typeface="宋体" charset="-122"/>
        </a:defRPr>
      </a:lvl7pPr>
      <a:lvl8pPr marL="1371600" algn="l" rtl="0" fontAlgn="base">
        <a:spcBef>
          <a:spcPct val="0"/>
        </a:spcBef>
        <a:spcAft>
          <a:spcPct val="0"/>
        </a:spcAft>
        <a:defRPr sz="2800" b="1">
          <a:solidFill>
            <a:schemeClr val="tx1"/>
          </a:solidFill>
          <a:latin typeface="Arial" charset="0"/>
          <a:ea typeface="微软雅黑" pitchFamily="34" charset="-122"/>
          <a:cs typeface="宋体" charset="-122"/>
        </a:defRPr>
      </a:lvl8pPr>
      <a:lvl9pPr marL="1828800" algn="l" rtl="0" fontAlgn="base">
        <a:spcBef>
          <a:spcPct val="0"/>
        </a:spcBef>
        <a:spcAft>
          <a:spcPct val="0"/>
        </a:spcAft>
        <a:defRPr sz="2800" b="1">
          <a:solidFill>
            <a:schemeClr val="tx1"/>
          </a:solidFill>
          <a:latin typeface="Arial" charset="0"/>
          <a:ea typeface="微软雅黑" pitchFamily="34" charset="-122"/>
          <a:cs typeface="宋体"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2000" b="1">
          <a:solidFill>
            <a:schemeClr val="tx1"/>
          </a:solidFill>
          <a:latin typeface="+mn-lt"/>
          <a:ea typeface="+mn-ea"/>
          <a:cs typeface="微软雅黑" pitchFamily="34" charset="-122"/>
        </a:defRPr>
      </a:lvl1pPr>
      <a:lvl2pPr marL="541338"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2800">
          <a:solidFill>
            <a:schemeClr val="tx1"/>
          </a:solidFill>
          <a:latin typeface="+mn-lt"/>
          <a:ea typeface="+mn-ea"/>
          <a:cs typeface="微软雅黑" pitchFamily="34" charset="-122"/>
        </a:defRPr>
      </a:lvl2pPr>
      <a:lvl3pPr marL="895350" indent="-174625" algn="l" rtl="0" eaLnBrk="0" fontAlgn="ctr" hangingPunct="0">
        <a:lnSpc>
          <a:spcPct val="120000"/>
        </a:lnSpc>
        <a:spcBef>
          <a:spcPct val="20000"/>
        </a:spcBef>
        <a:spcAft>
          <a:spcPct val="0"/>
        </a:spcAft>
        <a:buClr>
          <a:schemeClr val="accent1"/>
        </a:buClr>
        <a:buSzPct val="60000"/>
        <a:buFont typeface="Wingdings" pitchFamily="2" charset="2"/>
        <a:buChar char="l"/>
        <a:defRPr sz="1600">
          <a:solidFill>
            <a:schemeClr val="tx1"/>
          </a:solidFill>
          <a:latin typeface="+mn-lt"/>
          <a:ea typeface="+mn-ea"/>
          <a:cs typeface="微软雅黑" pitchFamily="34" charset="-122"/>
        </a:defRPr>
      </a:lvl3pPr>
      <a:lvl4pPr marL="1255713"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微软雅黑" pitchFamily="34" charset="-122"/>
        </a:defRPr>
      </a:lvl4pPr>
      <a:lvl5pPr marL="16192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微软雅黑" pitchFamily="34" charset="-122"/>
        </a:defRPr>
      </a:lvl5pPr>
      <a:lvl6pPr marL="20764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6pPr>
      <a:lvl7pPr marL="25336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7pPr>
      <a:lvl8pPr marL="29908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8pPr>
      <a:lvl9pPr marL="34480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宋体" charset="-122"/>
              </a:defRPr>
            </a:lvl1pPr>
          </a:lstStyle>
          <a:p>
            <a:pPr>
              <a:defRPr/>
            </a:pPr>
            <a:fld id="{17A05F28-8E23-4C50-9E20-7CB3CEFF8204}" type="datetimeFigureOut">
              <a:rPr lang="zh-CN" altLang="en-US"/>
              <a:pPr>
                <a:defRPr/>
              </a:pPr>
              <a:t>2015-12-22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宋体"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宋体" charset="-122"/>
              </a:defRPr>
            </a:lvl1pPr>
          </a:lstStyle>
          <a:p>
            <a:pPr>
              <a:defRPr/>
            </a:pPr>
            <a:fld id="{18D17674-18C5-4214-AB32-B5750AC8FE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cover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hyperlink" Target="http://i.cmbchina.com/index.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hyperlink" Target="http://image.baidu.com/i?ct=503316480&amp;z=0&amp;tn=baiduimagedetail&amp;word=%C9%ED%CC%E5%BD%A1%BF%B5&amp;in=29824&amp;cl=2&amp;cm=1&amp;sc=0&amp;lm=-1&amp;pn=36&amp;rn=1&amp;di=1877037048&amp;ln=2000"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notesSlide" Target="../notesSlides/notesSlide9.xml"/><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0.xml"/><Relationship Id="rId1" Type="http://schemas.openxmlformats.org/officeDocument/2006/relationships/tags" Target="../tags/tag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19.xml"/><Relationship Id="rId1" Type="http://schemas.openxmlformats.org/officeDocument/2006/relationships/tags" Target="../tags/tag2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slideLayout" Target="../slideLayouts/slideLayout19.xml"/><Relationship Id="rId16" Type="http://schemas.openxmlformats.org/officeDocument/2006/relationships/diagramColors" Target="../diagrams/colors23.xml"/><Relationship Id="rId1" Type="http://schemas.openxmlformats.org/officeDocument/2006/relationships/tags" Target="../tags/tag28.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7.jpeg"/><Relationship Id="rId5" Type="http://schemas.openxmlformats.org/officeDocument/2006/relationships/hyperlink" Target="http://image.baidu.com/i?ct=503316480&amp;z=0&amp;tn=baiduimagedetail&amp;word=%C9%ED%CC%E5%BD%A1%BF%B5&amp;in=29824&amp;cl=2&amp;cm=1&amp;sc=0&amp;lm=-1&amp;pn=36&amp;rn=1&amp;di=1877037048&amp;ln=2000" TargetMode="Externa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solidFill>
          <a:srgbClr val="0070C0"/>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p:nvPicPr>
        <p:blipFill>
          <a:blip r:embed="rId2" cstate="print"/>
          <a:srcRect/>
          <a:stretch>
            <a:fillRect/>
          </a:stretch>
        </p:blipFill>
        <p:spPr bwMode="auto">
          <a:xfrm>
            <a:off x="6429375" y="714375"/>
            <a:ext cx="2714625" cy="4429125"/>
          </a:xfrm>
          <a:prstGeom prst="rect">
            <a:avLst/>
          </a:prstGeom>
          <a:noFill/>
          <a:ln w="9525">
            <a:noFill/>
            <a:miter lim="800000"/>
            <a:headEnd/>
            <a:tailEnd/>
          </a:ln>
        </p:spPr>
      </p:pic>
      <p:sp>
        <p:nvSpPr>
          <p:cNvPr id="8195" name="标题 1"/>
          <p:cNvSpPr>
            <a:spLocks noGrp="1" noChangeArrowheads="1"/>
          </p:cNvSpPr>
          <p:nvPr>
            <p:ph type="ctrTitle" idx="4294967295"/>
          </p:nvPr>
        </p:nvSpPr>
        <p:spPr bwMode="auto">
          <a:xfrm>
            <a:off x="538152" y="1923453"/>
            <a:ext cx="7572375" cy="936429"/>
          </a:xfrm>
          <a:prstGeom prst="rect">
            <a:avLst/>
          </a:prstGeom>
          <a:noFill/>
          <a:ln>
            <a:miter lim="800000"/>
            <a:headEnd/>
            <a:tailEnd/>
          </a:ln>
        </p:spPr>
        <p:txBody>
          <a:bodyPr/>
          <a:lstStyle/>
          <a:p>
            <a:pPr marL="0" indent="0" algn="r" eaLnBrk="1" hangingPunct="1"/>
            <a:r>
              <a:rPr lang="zh-CN" altLang="en-US" sz="4000" dirty="0" smtClean="0"/>
              <a:t>预算管理</a:t>
            </a:r>
            <a:r>
              <a:rPr lang="zh-CN" altLang="en-US" sz="4000" dirty="0" smtClean="0">
                <a:solidFill>
                  <a:srgbClr val="FFFF00"/>
                </a:solidFill>
              </a:rPr>
              <a:t>新制度梳理</a:t>
            </a:r>
            <a:r>
              <a:rPr lang="zh-CN" altLang="en-US" sz="4000" dirty="0" smtClean="0"/>
              <a:t>与案例分析</a:t>
            </a:r>
            <a:endParaRPr lang="zh-CN" altLang="en-US" sz="4000" dirty="0" smtClean="0">
              <a:solidFill>
                <a:srgbClr val="FFFF00"/>
              </a:solidFill>
            </a:endParaRPr>
          </a:p>
        </p:txBody>
      </p:sp>
    </p:spTree>
  </p:cSld>
  <p:clrMapOvr>
    <a:masterClrMapping/>
  </p:clrMapOvr>
  <p:transition advTm="157897">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txBox="1">
            <a:spLocks noGrp="1" noChangeArrowheads="1"/>
          </p:cNvSpPr>
          <p:nvPr/>
        </p:nvSpPr>
        <p:spPr bwMode="auto">
          <a:xfrm>
            <a:off x="6553200" y="4684713"/>
            <a:ext cx="2133600" cy="357187"/>
          </a:xfrm>
          <a:prstGeom prst="rect">
            <a:avLst/>
          </a:prstGeom>
          <a:noFill/>
          <a:ln w="9525">
            <a:noFill/>
            <a:miter lim="800000"/>
            <a:headEnd/>
            <a:tailEnd/>
          </a:ln>
        </p:spPr>
        <p:txBody>
          <a:bodyPr lIns="82012" tIns="41007" rIns="82012" bIns="41007"/>
          <a:lstStyle/>
          <a:p>
            <a:pPr algn="r"/>
            <a:fld id="{49335924-42C5-46DF-892C-B835312ED98F}" type="slidenum">
              <a:rPr lang="en-US" altLang="zh-CN" sz="2000" b="1" u="sng">
                <a:solidFill>
                  <a:srgbClr val="009999"/>
                </a:solidFill>
                <a:latin typeface="仿宋" pitchFamily="49" charset="-122"/>
                <a:ea typeface="仿宋" pitchFamily="49" charset="-122"/>
              </a:rPr>
              <a:pPr algn="r"/>
              <a:t>10</a:t>
            </a:fld>
            <a:endParaRPr lang="en-US" altLang="zh-CN" sz="2000" b="1" u="sng">
              <a:solidFill>
                <a:srgbClr val="009999"/>
              </a:solidFill>
              <a:latin typeface="仿宋" pitchFamily="49" charset="-122"/>
              <a:ea typeface="仿宋" pitchFamily="49" charset="-122"/>
            </a:endParaRPr>
          </a:p>
        </p:txBody>
      </p:sp>
      <p:sp>
        <p:nvSpPr>
          <p:cNvPr id="39939" name="Line 18"/>
          <p:cNvSpPr>
            <a:spLocks noChangeShapeType="1"/>
          </p:cNvSpPr>
          <p:nvPr/>
        </p:nvSpPr>
        <p:spPr bwMode="auto">
          <a:xfrm>
            <a:off x="4397375" y="896938"/>
            <a:ext cx="4679950" cy="0"/>
          </a:xfrm>
          <a:prstGeom prst="line">
            <a:avLst/>
          </a:prstGeom>
          <a:noFill/>
          <a:ln w="57150">
            <a:solidFill>
              <a:srgbClr val="336699"/>
            </a:solidFill>
            <a:round/>
            <a:headEnd/>
            <a:tailEnd/>
          </a:ln>
        </p:spPr>
        <p:txBody>
          <a:bodyPr/>
          <a:lstStyle/>
          <a:p>
            <a:endParaRPr lang="zh-CN" altLang="en-US"/>
          </a:p>
        </p:txBody>
      </p:sp>
      <p:sp>
        <p:nvSpPr>
          <p:cNvPr id="39940" name="Text Box 9"/>
          <p:cNvSpPr txBox="1">
            <a:spLocks noChangeArrowheads="1"/>
          </p:cNvSpPr>
          <p:nvPr/>
        </p:nvSpPr>
        <p:spPr bwMode="auto">
          <a:xfrm>
            <a:off x="2483043" y="114107"/>
            <a:ext cx="6387665" cy="630942"/>
          </a:xfrm>
          <a:prstGeom prst="rect">
            <a:avLst/>
          </a:prstGeom>
          <a:solidFill>
            <a:srgbClr val="FFFF00"/>
          </a:solidFill>
          <a:ln w="9525">
            <a:noFill/>
            <a:miter lim="800000"/>
            <a:headEnd/>
            <a:tailEnd/>
          </a:ln>
        </p:spPr>
        <p:txBody>
          <a:bodyPr wrap="square">
            <a:spAutoFit/>
          </a:bodyPr>
          <a:lstStyle/>
          <a:p>
            <a:pPr algn="r">
              <a:lnSpc>
                <a:spcPct val="125000"/>
              </a:lnSpc>
              <a:spcBef>
                <a:spcPct val="50000"/>
              </a:spcBef>
            </a:pPr>
            <a:r>
              <a:rPr lang="zh-CN" altLang="en-US" sz="2800" b="1" dirty="0" smtClean="0">
                <a:solidFill>
                  <a:srgbClr val="C00000"/>
                </a:solidFill>
                <a:latin typeface="黑体" pitchFamily="49" charset="-122"/>
                <a:ea typeface="黑体" pitchFamily="49" charset="-122"/>
              </a:rPr>
              <a:t>修订内容：</a:t>
            </a:r>
            <a:r>
              <a:rPr lang="zh-CN" altLang="zh-CN" sz="2800" b="1" dirty="0" smtClean="0">
                <a:solidFill>
                  <a:srgbClr val="0000FF"/>
                </a:solidFill>
                <a:latin typeface="黑体" pitchFamily="49" charset="-122"/>
                <a:ea typeface="黑体" pitchFamily="49" charset="-122"/>
              </a:rPr>
              <a:t>增加</a:t>
            </a:r>
            <a:r>
              <a:rPr lang="zh-CN" altLang="zh-CN" sz="2800" b="1" dirty="0">
                <a:solidFill>
                  <a:srgbClr val="0000FF"/>
                </a:solidFill>
                <a:latin typeface="黑体" pitchFamily="49" charset="-122"/>
                <a:ea typeface="黑体" pitchFamily="49" charset="-122"/>
              </a:rPr>
              <a:t>了预算管理办法的内容</a:t>
            </a:r>
            <a:endParaRPr lang="zh-CN" altLang="en-US" sz="2800" b="1" dirty="0">
              <a:solidFill>
                <a:srgbClr val="0000FF"/>
              </a:solidFill>
              <a:latin typeface="黑体" pitchFamily="49" charset="-122"/>
              <a:ea typeface="黑体" pitchFamily="49" charset="-122"/>
            </a:endParaRPr>
          </a:p>
        </p:txBody>
      </p:sp>
      <p:sp>
        <p:nvSpPr>
          <p:cNvPr id="13317" name="Rectangle 10"/>
          <p:cNvSpPr>
            <a:spLocks noChangeArrowheads="1"/>
          </p:cNvSpPr>
          <p:nvPr/>
        </p:nvSpPr>
        <p:spPr bwMode="auto">
          <a:xfrm>
            <a:off x="347663" y="915419"/>
            <a:ext cx="8497887" cy="3970338"/>
          </a:xfrm>
          <a:prstGeom prst="rect">
            <a:avLst/>
          </a:prstGeom>
          <a:noFill/>
          <a:ln w="9525" algn="ctr">
            <a:solidFill>
              <a:schemeClr val="tx1"/>
            </a:solidFill>
            <a:miter lim="800000"/>
            <a:headEnd/>
            <a:tailEnd/>
          </a:ln>
          <a:effectLst/>
          <a:extLst/>
        </p:spPr>
        <p:txBody>
          <a:bodyPr anchor="ctr">
            <a:spAutoFit/>
          </a:bodyPr>
          <a:lstStyle/>
          <a:p>
            <a:pPr indent="533400">
              <a:lnSpc>
                <a:spcPct val="150000"/>
              </a:lnSpc>
              <a:spcBef>
                <a:spcPts val="600"/>
              </a:spcBef>
              <a:spcAft>
                <a:spcPts val="600"/>
              </a:spcAft>
              <a:defRPr/>
            </a:pPr>
            <a:r>
              <a:rPr lang="en-US" altLang="zh-CN" sz="2400" b="1" dirty="0">
                <a:solidFill>
                  <a:srgbClr val="0000FF"/>
                </a:solidFill>
                <a:latin typeface="华文仿宋" pitchFamily="2" charset="-122"/>
                <a:ea typeface="华文仿宋" pitchFamily="2" charset="-122"/>
              </a:rPr>
              <a:t>1</a:t>
            </a:r>
            <a:r>
              <a:rPr lang="zh-CN" altLang="en-US" sz="2400" b="1" dirty="0">
                <a:solidFill>
                  <a:srgbClr val="0000FF"/>
                </a:solidFill>
                <a:latin typeface="华文仿宋" pitchFamily="2" charset="-122"/>
                <a:ea typeface="华文仿宋" pitchFamily="2" charset="-122"/>
              </a:rPr>
              <a:t>、</a:t>
            </a:r>
            <a:r>
              <a:rPr lang="zh-CN" altLang="zh-CN" sz="2400" b="1" dirty="0">
                <a:solidFill>
                  <a:srgbClr val="0000FF"/>
                </a:solidFill>
                <a:latin typeface="华文仿宋" pitchFamily="2" charset="-122"/>
                <a:ea typeface="华文仿宋" pitchFamily="2" charset="-122"/>
              </a:rPr>
              <a:t>“结转和结余按规定使用”</a:t>
            </a:r>
            <a:r>
              <a:rPr lang="zh-CN" altLang="zh-CN" sz="2400" b="1" dirty="0">
                <a:latin typeface="华文仿宋" pitchFamily="2" charset="-122"/>
                <a:ea typeface="华文仿宋" pitchFamily="2" charset="-122"/>
              </a:rPr>
              <a:t>主要是</a:t>
            </a:r>
            <a:r>
              <a:rPr lang="zh-CN" altLang="en-US" sz="2400" b="1" dirty="0">
                <a:latin typeface="华文仿宋" pitchFamily="2" charset="-122"/>
                <a:ea typeface="华文仿宋" pitchFamily="2" charset="-122"/>
              </a:rPr>
              <a:t>针对</a:t>
            </a:r>
            <a:r>
              <a:rPr lang="zh-CN" altLang="zh-CN" sz="2400" b="1" dirty="0">
                <a:latin typeface="华文仿宋" pitchFamily="2" charset="-122"/>
                <a:ea typeface="华文仿宋" pitchFamily="2" charset="-122"/>
              </a:rPr>
              <a:t>财政管理改革要求和事业单位结余管理面临</a:t>
            </a:r>
            <a:r>
              <a:rPr lang="zh-CN" altLang="zh-CN" sz="2400" b="1" dirty="0" smtClean="0">
                <a:latin typeface="华文仿宋" pitchFamily="2" charset="-122"/>
                <a:ea typeface="华文仿宋" pitchFamily="2" charset="-122"/>
              </a:rPr>
              <a:t>问题</a:t>
            </a:r>
            <a:r>
              <a:rPr lang="zh-CN" altLang="en-US" sz="2400" b="1" dirty="0" smtClean="0">
                <a:latin typeface="华文仿宋" pitchFamily="2" charset="-122"/>
                <a:ea typeface="华文仿宋" pitchFamily="2" charset="-122"/>
              </a:rPr>
              <a:t>。</a:t>
            </a:r>
            <a:endParaRPr lang="zh-CN" altLang="en-US" sz="2400" b="1" dirty="0">
              <a:latin typeface="华文仿宋" pitchFamily="2" charset="-122"/>
              <a:ea typeface="华文仿宋" pitchFamily="2" charset="-122"/>
            </a:endParaRPr>
          </a:p>
          <a:p>
            <a:pPr indent="533400">
              <a:lnSpc>
                <a:spcPct val="150000"/>
              </a:lnSpc>
              <a:spcBef>
                <a:spcPts val="600"/>
              </a:spcBef>
              <a:spcAft>
                <a:spcPts val="600"/>
              </a:spcAft>
              <a:defRPr/>
            </a:pPr>
            <a:r>
              <a:rPr lang="en-US" altLang="zh-CN" sz="2400" b="1" dirty="0">
                <a:solidFill>
                  <a:srgbClr val="0000FF"/>
                </a:solidFill>
                <a:latin typeface="华文仿宋" pitchFamily="2" charset="-122"/>
                <a:ea typeface="华文仿宋" pitchFamily="2" charset="-122"/>
              </a:rPr>
              <a:t>2</a:t>
            </a:r>
            <a:r>
              <a:rPr lang="zh-CN" altLang="en-US" sz="2400" b="1" dirty="0">
                <a:solidFill>
                  <a:srgbClr val="0000FF"/>
                </a:solidFill>
                <a:latin typeface="华文仿宋" pitchFamily="2" charset="-122"/>
                <a:ea typeface="华文仿宋" pitchFamily="2" charset="-122"/>
              </a:rPr>
              <a:t>、“</a:t>
            </a:r>
            <a:r>
              <a:rPr lang="zh-CN" altLang="zh-CN" sz="2400" b="1" dirty="0">
                <a:solidFill>
                  <a:srgbClr val="0000FF"/>
                </a:solidFill>
                <a:latin typeface="华文仿宋" pitchFamily="2" charset="-122"/>
                <a:ea typeface="华文仿宋" pitchFamily="2" charset="-122"/>
              </a:rPr>
              <a:t>核定收支</a:t>
            </a:r>
            <a:r>
              <a:rPr lang="zh-CN" altLang="en-US" sz="2400" b="1" dirty="0">
                <a:solidFill>
                  <a:srgbClr val="0000FF"/>
                </a:solidFill>
                <a:latin typeface="华文仿宋" pitchFamily="2" charset="-122"/>
                <a:ea typeface="华文仿宋" pitchFamily="2" charset="-122"/>
              </a:rPr>
              <a:t>”</a:t>
            </a:r>
            <a:r>
              <a:rPr lang="zh-CN" altLang="zh-CN" sz="2400" b="1" dirty="0">
                <a:latin typeface="华文仿宋" pitchFamily="2" charset="-122"/>
                <a:ea typeface="华文仿宋" pitchFamily="2" charset="-122"/>
              </a:rPr>
              <a:t>包含</a:t>
            </a:r>
            <a:r>
              <a:rPr lang="zh-CN" altLang="zh-CN" sz="2400" b="1" dirty="0" smtClean="0">
                <a:latin typeface="华文仿宋" pitchFamily="2" charset="-122"/>
                <a:ea typeface="华文仿宋" pitchFamily="2" charset="-122"/>
              </a:rPr>
              <a:t>了</a:t>
            </a:r>
            <a:r>
              <a:rPr lang="zh-CN" altLang="en-US" sz="2400" b="1" dirty="0" smtClean="0">
                <a:latin typeface="华文仿宋" pitchFamily="2" charset="-122"/>
                <a:ea typeface="华文仿宋" pitchFamily="2" charset="-122"/>
              </a:rPr>
              <a:t>学校</a:t>
            </a:r>
            <a:r>
              <a:rPr lang="zh-CN" altLang="zh-CN" sz="2400" b="1" dirty="0" smtClean="0">
                <a:latin typeface="华文仿宋" pitchFamily="2" charset="-122"/>
                <a:ea typeface="华文仿宋" pitchFamily="2" charset="-122"/>
              </a:rPr>
              <a:t>所有</a:t>
            </a:r>
            <a:r>
              <a:rPr lang="zh-CN" altLang="zh-CN" sz="2400" b="1" dirty="0">
                <a:latin typeface="华文仿宋" pitchFamily="2" charset="-122"/>
                <a:ea typeface="华文仿宋" pitchFamily="2" charset="-122"/>
              </a:rPr>
              <a:t>的收支。</a:t>
            </a:r>
            <a:endParaRPr lang="en-US" altLang="zh-CN" sz="2400" b="1" dirty="0">
              <a:latin typeface="华文仿宋" pitchFamily="2" charset="-122"/>
              <a:ea typeface="华文仿宋" pitchFamily="2" charset="-122"/>
            </a:endParaRPr>
          </a:p>
          <a:p>
            <a:pPr indent="533400">
              <a:lnSpc>
                <a:spcPct val="150000"/>
              </a:lnSpc>
              <a:spcBef>
                <a:spcPts val="600"/>
              </a:spcBef>
              <a:spcAft>
                <a:spcPts val="600"/>
              </a:spcAft>
              <a:defRPr/>
            </a:pPr>
            <a:r>
              <a:rPr lang="en-US" altLang="zh-CN" sz="2400" b="1" dirty="0">
                <a:solidFill>
                  <a:srgbClr val="0000FF"/>
                </a:solidFill>
                <a:latin typeface="华文仿宋" pitchFamily="2" charset="-122"/>
                <a:ea typeface="华文仿宋" pitchFamily="2" charset="-122"/>
              </a:rPr>
              <a:t>3</a:t>
            </a:r>
            <a:r>
              <a:rPr lang="zh-CN" altLang="en-US" sz="2400" b="1" dirty="0">
                <a:solidFill>
                  <a:srgbClr val="0000FF"/>
                </a:solidFill>
                <a:latin typeface="华文仿宋" pitchFamily="2" charset="-122"/>
                <a:ea typeface="华文仿宋" pitchFamily="2" charset="-122"/>
              </a:rPr>
              <a:t>、</a:t>
            </a:r>
            <a:r>
              <a:rPr lang="zh-CN" altLang="zh-CN" sz="2400" b="1" dirty="0">
                <a:solidFill>
                  <a:srgbClr val="0000FF"/>
                </a:solidFill>
                <a:latin typeface="华文仿宋" pitchFamily="2" charset="-122"/>
                <a:ea typeface="华文仿宋" pitchFamily="2" charset="-122"/>
              </a:rPr>
              <a:t>“定额或者定项补助”</a:t>
            </a:r>
            <a:r>
              <a:rPr lang="zh-CN" altLang="zh-CN" sz="2400" dirty="0">
                <a:solidFill>
                  <a:srgbClr val="0000FF"/>
                </a:solidFill>
                <a:latin typeface="Arial" charset="0"/>
              </a:rPr>
              <a:t> </a:t>
            </a:r>
            <a:r>
              <a:rPr lang="zh-CN" altLang="zh-CN" sz="2400" b="1" dirty="0">
                <a:latin typeface="华文仿宋" pitchFamily="2" charset="-122"/>
                <a:ea typeface="华文仿宋" pitchFamily="2" charset="-122"/>
              </a:rPr>
              <a:t>具体方式</a:t>
            </a:r>
            <a:r>
              <a:rPr lang="zh-CN" altLang="zh-CN" sz="2400" b="1" dirty="0" smtClean="0">
                <a:latin typeface="华文仿宋" pitchFamily="2" charset="-122"/>
                <a:ea typeface="华文仿宋" pitchFamily="2" charset="-122"/>
              </a:rPr>
              <a:t>根据</a:t>
            </a:r>
            <a:r>
              <a:rPr lang="zh-CN" altLang="en-US" sz="2400" b="1" dirty="0" smtClean="0">
                <a:latin typeface="华文仿宋" pitchFamily="2" charset="-122"/>
                <a:ea typeface="华文仿宋" pitchFamily="2" charset="-122"/>
              </a:rPr>
              <a:t>学校</a:t>
            </a:r>
            <a:r>
              <a:rPr lang="zh-CN" altLang="zh-CN" sz="2400" b="1" dirty="0" smtClean="0">
                <a:latin typeface="华文仿宋" pitchFamily="2" charset="-122"/>
                <a:ea typeface="华文仿宋" pitchFamily="2" charset="-122"/>
              </a:rPr>
              <a:t>特点</a:t>
            </a:r>
            <a:r>
              <a:rPr lang="zh-CN" altLang="zh-CN" sz="2400" b="1" dirty="0">
                <a:latin typeface="华文仿宋" pitchFamily="2" charset="-122"/>
                <a:ea typeface="华文仿宋" pitchFamily="2" charset="-122"/>
              </a:rPr>
              <a:t>，结合财政管理的要求来选择。</a:t>
            </a:r>
            <a:endParaRPr lang="en-US" altLang="zh-CN" sz="2400" b="1" dirty="0">
              <a:latin typeface="华文仿宋" pitchFamily="2" charset="-122"/>
              <a:ea typeface="华文仿宋" pitchFamily="2" charset="-122"/>
            </a:endParaRPr>
          </a:p>
          <a:p>
            <a:pPr marL="457200" indent="-457200">
              <a:lnSpc>
                <a:spcPct val="150000"/>
              </a:lnSpc>
              <a:spcBef>
                <a:spcPts val="600"/>
              </a:spcBef>
              <a:spcAft>
                <a:spcPts val="600"/>
              </a:spcAft>
              <a:buFont typeface="Arial" pitchFamily="34" charset="0"/>
              <a:buChar char="•"/>
              <a:defRPr/>
            </a:pPr>
            <a:r>
              <a:rPr lang="zh-CN" altLang="en-US" sz="2800" b="1" dirty="0">
                <a:solidFill>
                  <a:srgbClr val="0000FF"/>
                </a:solidFill>
                <a:latin typeface="黑体" pitchFamily="2" charset="-122"/>
                <a:ea typeface="黑体" pitchFamily="2" charset="-122"/>
              </a:rPr>
              <a:t>预算管理办法与事业单位分类改革密切相关</a:t>
            </a:r>
            <a:endParaRPr lang="en-US" altLang="zh-CN" sz="2800" b="1" dirty="0">
              <a:solidFill>
                <a:srgbClr val="0000FF"/>
              </a:solidFill>
              <a:latin typeface="黑体" pitchFamily="2" charset="-122"/>
              <a:ea typeface="黑体" pitchFamily="2" charset="-122"/>
            </a:endParaRPr>
          </a:p>
        </p:txBody>
      </p:sp>
    </p:spTree>
    <p:custDataLst>
      <p:tags r:id="rId1"/>
    </p:custDataLst>
    <p:extLst>
      <p:ext uri="{BB962C8B-B14F-4D97-AF65-F5344CB8AC3E}">
        <p14:creationId xmlns:p14="http://schemas.microsoft.com/office/powerpoint/2010/main" xmlns="" val="1563762395"/>
      </p:ext>
    </p:extLst>
  </p:cSld>
  <p:clrMapOvr>
    <a:masterClrMapping/>
  </p:clrMapOvr>
  <p:transition advTm="28572">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txBox="1">
            <a:spLocks noGrp="1" noChangeArrowheads="1"/>
          </p:cNvSpPr>
          <p:nvPr/>
        </p:nvSpPr>
        <p:spPr bwMode="auto">
          <a:xfrm>
            <a:off x="6553200" y="4684713"/>
            <a:ext cx="2133600" cy="357187"/>
          </a:xfrm>
          <a:prstGeom prst="rect">
            <a:avLst/>
          </a:prstGeom>
          <a:noFill/>
          <a:ln w="9525">
            <a:noFill/>
            <a:miter lim="800000"/>
            <a:headEnd/>
            <a:tailEnd/>
          </a:ln>
        </p:spPr>
        <p:txBody>
          <a:bodyPr lIns="82012" tIns="41007" rIns="82012" bIns="41007"/>
          <a:lstStyle/>
          <a:p>
            <a:pPr algn="r"/>
            <a:fld id="{D85B753D-9C55-43BD-BCC7-6D1F37ABAB98}" type="slidenum">
              <a:rPr lang="en-US" altLang="zh-CN" sz="2000" b="1" u="sng">
                <a:solidFill>
                  <a:srgbClr val="009999"/>
                </a:solidFill>
                <a:latin typeface="仿宋" pitchFamily="49" charset="-122"/>
                <a:ea typeface="仿宋" pitchFamily="49" charset="-122"/>
              </a:rPr>
              <a:pPr algn="r"/>
              <a:t>11</a:t>
            </a:fld>
            <a:endParaRPr lang="en-US" altLang="zh-CN" sz="2000" b="1" u="sng">
              <a:solidFill>
                <a:srgbClr val="009999"/>
              </a:solidFill>
              <a:latin typeface="仿宋" pitchFamily="49" charset="-122"/>
              <a:ea typeface="仿宋" pitchFamily="49" charset="-122"/>
            </a:endParaRPr>
          </a:p>
        </p:txBody>
      </p:sp>
      <p:sp>
        <p:nvSpPr>
          <p:cNvPr id="40963" name="Line 18"/>
          <p:cNvSpPr>
            <a:spLocks noChangeShapeType="1"/>
          </p:cNvSpPr>
          <p:nvPr/>
        </p:nvSpPr>
        <p:spPr bwMode="auto">
          <a:xfrm>
            <a:off x="4397375" y="896938"/>
            <a:ext cx="4679950" cy="0"/>
          </a:xfrm>
          <a:prstGeom prst="line">
            <a:avLst/>
          </a:prstGeom>
          <a:noFill/>
          <a:ln w="57150">
            <a:solidFill>
              <a:srgbClr val="336699"/>
            </a:solidFill>
            <a:round/>
            <a:headEnd/>
            <a:tailEnd/>
          </a:ln>
        </p:spPr>
        <p:txBody>
          <a:bodyPr/>
          <a:lstStyle/>
          <a:p>
            <a:endParaRPr lang="zh-CN" altLang="en-US"/>
          </a:p>
        </p:txBody>
      </p:sp>
      <p:sp>
        <p:nvSpPr>
          <p:cNvPr id="40964" name="Text Box 9"/>
          <p:cNvSpPr txBox="1">
            <a:spLocks noChangeArrowheads="1"/>
          </p:cNvSpPr>
          <p:nvPr/>
        </p:nvSpPr>
        <p:spPr bwMode="auto">
          <a:xfrm>
            <a:off x="965983" y="132346"/>
            <a:ext cx="8111342" cy="630942"/>
          </a:xfrm>
          <a:prstGeom prst="rect">
            <a:avLst/>
          </a:prstGeom>
          <a:solidFill>
            <a:srgbClr val="FFFF00"/>
          </a:solidFill>
          <a:ln w="9525">
            <a:noFill/>
            <a:miter lim="800000"/>
            <a:headEnd/>
            <a:tailEnd/>
          </a:ln>
        </p:spPr>
        <p:txBody>
          <a:bodyPr wrap="square">
            <a:spAutoFit/>
          </a:bodyPr>
          <a:lstStyle/>
          <a:p>
            <a:pPr algn="r">
              <a:lnSpc>
                <a:spcPct val="125000"/>
              </a:lnSpc>
              <a:spcBef>
                <a:spcPct val="50000"/>
              </a:spcBef>
            </a:pPr>
            <a:r>
              <a:rPr lang="zh-CN" altLang="en-US" sz="2800" b="1" dirty="0" smtClean="0">
                <a:solidFill>
                  <a:srgbClr val="C00000"/>
                </a:solidFill>
                <a:latin typeface="黑体" pitchFamily="49" charset="-122"/>
                <a:ea typeface="黑体" pitchFamily="49" charset="-122"/>
              </a:rPr>
              <a:t>修订内容：</a:t>
            </a:r>
            <a:r>
              <a:rPr lang="zh-CN" altLang="zh-CN" sz="2800" b="1" dirty="0" smtClean="0">
                <a:solidFill>
                  <a:srgbClr val="0000FF"/>
                </a:solidFill>
                <a:latin typeface="黑体" pitchFamily="49" charset="-122"/>
                <a:ea typeface="黑体" pitchFamily="49" charset="-122"/>
              </a:rPr>
              <a:t>强调</a:t>
            </a:r>
            <a:r>
              <a:rPr lang="zh-CN" altLang="zh-CN" sz="2800" b="1" dirty="0">
                <a:solidFill>
                  <a:srgbClr val="0000FF"/>
                </a:solidFill>
                <a:latin typeface="黑体" pitchFamily="49" charset="-122"/>
                <a:ea typeface="黑体" pitchFamily="49" charset="-122"/>
              </a:rPr>
              <a:t>了预算编制、审批和调整的程序</a:t>
            </a:r>
            <a:endParaRPr lang="zh-CN" altLang="en-US" sz="2800" b="1" dirty="0">
              <a:solidFill>
                <a:srgbClr val="0000FF"/>
              </a:solidFill>
              <a:latin typeface="黑体" pitchFamily="49" charset="-122"/>
              <a:ea typeface="黑体" pitchFamily="49" charset="-122"/>
            </a:endParaRPr>
          </a:p>
        </p:txBody>
      </p:sp>
      <p:sp>
        <p:nvSpPr>
          <p:cNvPr id="40965" name="Rectangle 10"/>
          <p:cNvSpPr>
            <a:spLocks noChangeArrowheads="1"/>
          </p:cNvSpPr>
          <p:nvPr/>
        </p:nvSpPr>
        <p:spPr bwMode="auto">
          <a:xfrm>
            <a:off x="214313" y="923972"/>
            <a:ext cx="8623300" cy="4105275"/>
          </a:xfrm>
          <a:prstGeom prst="rect">
            <a:avLst/>
          </a:prstGeom>
          <a:noFill/>
          <a:ln w="9525" algn="ctr">
            <a:solidFill>
              <a:schemeClr val="tx1"/>
            </a:solidFill>
            <a:miter lim="800000"/>
            <a:headEnd/>
            <a:tailEnd/>
          </a:ln>
        </p:spPr>
        <p:txBody>
          <a:bodyPr anchor="ctr">
            <a:spAutoFit/>
          </a:bodyPr>
          <a:lstStyle/>
          <a:p>
            <a:pPr marL="457200" indent="-457200">
              <a:lnSpc>
                <a:spcPct val="114000"/>
              </a:lnSpc>
              <a:spcBef>
                <a:spcPct val="30000"/>
              </a:spcBef>
              <a:spcAft>
                <a:spcPct val="30000"/>
              </a:spcAft>
              <a:buFont typeface="Arial" pitchFamily="34" charset="0"/>
              <a:buChar char="•"/>
            </a:pPr>
            <a:r>
              <a:rPr lang="zh-CN" altLang="zh-CN" sz="2400" b="1" dirty="0">
                <a:latin typeface="华文仿宋" pitchFamily="2" charset="-122"/>
                <a:ea typeface="华文仿宋" pitchFamily="2" charset="-122"/>
              </a:rPr>
              <a:t>预算编制要将</a:t>
            </a:r>
            <a:r>
              <a:rPr lang="zh-CN" altLang="zh-CN" sz="2400" b="1" dirty="0">
                <a:solidFill>
                  <a:srgbClr val="FFC000"/>
                </a:solidFill>
                <a:latin typeface="华文仿宋" pitchFamily="2" charset="-122"/>
                <a:ea typeface="华文仿宋" pitchFamily="2" charset="-122"/>
              </a:rPr>
              <a:t>“</a:t>
            </a:r>
            <a:r>
              <a:rPr lang="zh-CN" altLang="zh-CN" sz="2400" b="1" dirty="0">
                <a:solidFill>
                  <a:srgbClr val="0000FF"/>
                </a:solidFill>
                <a:latin typeface="华文仿宋" pitchFamily="2" charset="-122"/>
                <a:ea typeface="华文仿宋" pitchFamily="2" charset="-122"/>
              </a:rPr>
              <a:t>结转与结余”</a:t>
            </a:r>
            <a:r>
              <a:rPr lang="zh-CN" altLang="zh-CN" sz="2400" b="1" dirty="0">
                <a:latin typeface="华文仿宋" pitchFamily="2" charset="-122"/>
                <a:ea typeface="华文仿宋" pitchFamily="2" charset="-122"/>
              </a:rPr>
              <a:t>的因素考虑进去；</a:t>
            </a:r>
            <a:endParaRPr lang="en-US" altLang="zh-CN" sz="2400" b="1" dirty="0">
              <a:latin typeface="华文仿宋" pitchFamily="2" charset="-122"/>
              <a:ea typeface="华文仿宋" pitchFamily="2" charset="-122"/>
            </a:endParaRPr>
          </a:p>
          <a:p>
            <a:pPr marL="457200" indent="-457200">
              <a:lnSpc>
                <a:spcPct val="114000"/>
              </a:lnSpc>
              <a:spcBef>
                <a:spcPct val="30000"/>
              </a:spcBef>
              <a:spcAft>
                <a:spcPct val="30000"/>
              </a:spcAft>
              <a:buFont typeface="Arial" pitchFamily="34" charset="0"/>
              <a:buChar char="•"/>
            </a:pPr>
            <a:r>
              <a:rPr lang="zh-CN" altLang="zh-CN" sz="2400" b="1" dirty="0">
                <a:latin typeface="华文仿宋" pitchFamily="2" charset="-122"/>
                <a:ea typeface="华文仿宋" pitchFamily="2" charset="-122"/>
              </a:rPr>
              <a:t>预算建议方案要</a:t>
            </a:r>
            <a:r>
              <a:rPr lang="zh-CN" altLang="zh-CN" sz="2400" b="1" dirty="0">
                <a:solidFill>
                  <a:srgbClr val="0000FF"/>
                </a:solidFill>
                <a:latin typeface="华文仿宋" pitchFamily="2" charset="-122"/>
                <a:ea typeface="华文仿宋" pitchFamily="2" charset="-122"/>
              </a:rPr>
              <a:t>经学校领导班子集体审议通过后</a:t>
            </a:r>
            <a:r>
              <a:rPr lang="zh-CN" altLang="zh-CN" sz="2400" b="1" dirty="0">
                <a:latin typeface="华文仿宋" pitchFamily="2" charset="-122"/>
                <a:ea typeface="华文仿宋" pitchFamily="2" charset="-122"/>
              </a:rPr>
              <a:t>才能上报；经过</a:t>
            </a:r>
            <a:r>
              <a:rPr lang="zh-CN" altLang="zh-CN" sz="2400" b="1" dirty="0">
                <a:solidFill>
                  <a:srgbClr val="0000FF"/>
                </a:solidFill>
                <a:latin typeface="华文仿宋" pitchFamily="2" charset="-122"/>
                <a:ea typeface="华文仿宋" pitchFamily="2" charset="-122"/>
              </a:rPr>
              <a:t>“法定程序审核批复”</a:t>
            </a:r>
            <a:r>
              <a:rPr lang="zh-CN" altLang="zh-CN" sz="2400" b="1" dirty="0">
                <a:latin typeface="华文仿宋" pitchFamily="2" charset="-122"/>
                <a:ea typeface="华文仿宋" pitchFamily="2" charset="-122"/>
              </a:rPr>
              <a:t>后才能执行；</a:t>
            </a:r>
            <a:endParaRPr lang="en-US" altLang="zh-CN" sz="2400" b="1" dirty="0">
              <a:latin typeface="华文仿宋" pitchFamily="2" charset="-122"/>
              <a:ea typeface="华文仿宋" pitchFamily="2" charset="-122"/>
            </a:endParaRPr>
          </a:p>
          <a:p>
            <a:pPr marL="457200" indent="-457200">
              <a:lnSpc>
                <a:spcPct val="114000"/>
              </a:lnSpc>
              <a:spcBef>
                <a:spcPct val="30000"/>
              </a:spcBef>
              <a:spcAft>
                <a:spcPct val="30000"/>
              </a:spcAft>
              <a:buFont typeface="Arial" pitchFamily="34" charset="0"/>
              <a:buChar char="•"/>
            </a:pPr>
            <a:r>
              <a:rPr lang="zh-CN" altLang="en-US" sz="2400" b="1" dirty="0">
                <a:latin typeface="华文仿宋" pitchFamily="2" charset="-122"/>
                <a:ea typeface="华文仿宋" pitchFamily="2" charset="-122"/>
              </a:rPr>
              <a:t>高等学校</a:t>
            </a:r>
            <a:r>
              <a:rPr lang="zh-CN" altLang="en-US" sz="2400" b="1" dirty="0">
                <a:solidFill>
                  <a:srgbClr val="0000FF"/>
                </a:solidFill>
                <a:latin typeface="华文仿宋" pitchFamily="2" charset="-122"/>
                <a:ea typeface="华文仿宋" pitchFamily="2" charset="-122"/>
              </a:rPr>
              <a:t>应严格执行批复的预算</a:t>
            </a:r>
            <a:endParaRPr lang="en-US" altLang="zh-CN" sz="2400" b="1" dirty="0">
              <a:solidFill>
                <a:srgbClr val="0000FF"/>
              </a:solidFill>
              <a:latin typeface="华文仿宋" pitchFamily="2" charset="-122"/>
              <a:ea typeface="华文仿宋" pitchFamily="2" charset="-122"/>
            </a:endParaRPr>
          </a:p>
          <a:p>
            <a:pPr marL="457200" indent="-457200">
              <a:lnSpc>
                <a:spcPct val="114000"/>
              </a:lnSpc>
              <a:spcBef>
                <a:spcPct val="30000"/>
              </a:spcBef>
              <a:spcAft>
                <a:spcPct val="30000"/>
              </a:spcAft>
              <a:buFont typeface="Arial" pitchFamily="34" charset="0"/>
              <a:buChar char="•"/>
            </a:pPr>
            <a:r>
              <a:rPr lang="zh-CN" altLang="zh-CN" sz="2400" b="1" dirty="0">
                <a:solidFill>
                  <a:srgbClr val="0000FF"/>
                </a:solidFill>
                <a:latin typeface="华文仿宋" pitchFamily="2" charset="-122"/>
                <a:ea typeface="华文仿宋" pitchFamily="2" charset="-122"/>
              </a:rPr>
              <a:t>财政补助收入和财政专户核拨资金</a:t>
            </a:r>
            <a:r>
              <a:rPr lang="zh-CN" altLang="zh-CN" sz="2400" b="1" dirty="0">
                <a:latin typeface="华文仿宋" pitchFamily="2" charset="-122"/>
                <a:ea typeface="华文仿宋" pitchFamily="2" charset="-122"/>
              </a:rPr>
              <a:t>的预算一般不予调整；上级下达的事业计划有较大调整，或根据国家有关政策增加或者减少支出，</a:t>
            </a:r>
            <a:r>
              <a:rPr lang="zh-CN" altLang="zh-CN" sz="2400" b="1" dirty="0">
                <a:solidFill>
                  <a:srgbClr val="0000FF"/>
                </a:solidFill>
                <a:latin typeface="华文仿宋" pitchFamily="2" charset="-122"/>
                <a:ea typeface="华文仿宋" pitchFamily="2" charset="-122"/>
              </a:rPr>
              <a:t>对预算执行影响较大时，</a:t>
            </a:r>
            <a:r>
              <a:rPr lang="zh-CN" altLang="zh-CN" sz="2400" b="1" dirty="0">
                <a:latin typeface="华文仿宋" pitchFamily="2" charset="-122"/>
                <a:ea typeface="华文仿宋" pitchFamily="2" charset="-122"/>
              </a:rPr>
              <a:t>应报主管部门审核后报财政部门调整预算</a:t>
            </a:r>
            <a:endParaRPr lang="zh-CN" altLang="en-US" sz="2400" b="1" dirty="0">
              <a:latin typeface="华文仿宋" pitchFamily="2" charset="-122"/>
              <a:ea typeface="华文仿宋" pitchFamily="2" charset="-122"/>
            </a:endParaRPr>
          </a:p>
        </p:txBody>
      </p:sp>
    </p:spTree>
    <p:custDataLst>
      <p:tags r:id="rId1"/>
    </p:custDataLst>
    <p:extLst>
      <p:ext uri="{BB962C8B-B14F-4D97-AF65-F5344CB8AC3E}">
        <p14:creationId xmlns:p14="http://schemas.microsoft.com/office/powerpoint/2010/main" xmlns="" val="2699534544"/>
      </p:ext>
    </p:extLst>
  </p:cSld>
  <p:clrMapOvr>
    <a:masterClrMapping/>
  </p:clrMapOvr>
  <p:transition advTm="20309">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txBox="1">
            <a:spLocks noGrp="1" noChangeArrowheads="1"/>
          </p:cNvSpPr>
          <p:nvPr/>
        </p:nvSpPr>
        <p:spPr bwMode="auto">
          <a:xfrm>
            <a:off x="6553200" y="4684713"/>
            <a:ext cx="2133600" cy="357187"/>
          </a:xfrm>
          <a:prstGeom prst="rect">
            <a:avLst/>
          </a:prstGeom>
          <a:noFill/>
          <a:ln w="9525">
            <a:noFill/>
            <a:miter lim="800000"/>
            <a:headEnd/>
            <a:tailEnd/>
          </a:ln>
        </p:spPr>
        <p:txBody>
          <a:bodyPr lIns="82012" tIns="41007" rIns="82012" bIns="41007"/>
          <a:lstStyle/>
          <a:p>
            <a:pPr algn="r"/>
            <a:fld id="{4F2BE3D2-16A8-4A53-BA03-4BADEF30A4B1}" type="slidenum">
              <a:rPr lang="en-US" altLang="zh-CN" sz="2000" b="1" u="sng">
                <a:solidFill>
                  <a:srgbClr val="009999"/>
                </a:solidFill>
                <a:latin typeface="仿宋" pitchFamily="49" charset="-122"/>
                <a:ea typeface="仿宋" pitchFamily="49" charset="-122"/>
              </a:rPr>
              <a:pPr algn="r"/>
              <a:t>12</a:t>
            </a:fld>
            <a:endParaRPr lang="en-US" altLang="zh-CN" sz="2000" b="1" u="sng">
              <a:solidFill>
                <a:srgbClr val="009999"/>
              </a:solidFill>
              <a:latin typeface="仿宋" pitchFamily="49" charset="-122"/>
              <a:ea typeface="仿宋" pitchFamily="49" charset="-122"/>
            </a:endParaRPr>
          </a:p>
        </p:txBody>
      </p:sp>
      <p:sp>
        <p:nvSpPr>
          <p:cNvPr id="41987" name="Line 18"/>
          <p:cNvSpPr>
            <a:spLocks noChangeShapeType="1"/>
          </p:cNvSpPr>
          <p:nvPr/>
        </p:nvSpPr>
        <p:spPr bwMode="auto">
          <a:xfrm>
            <a:off x="4397375" y="896938"/>
            <a:ext cx="4679950" cy="0"/>
          </a:xfrm>
          <a:prstGeom prst="line">
            <a:avLst/>
          </a:prstGeom>
          <a:noFill/>
          <a:ln w="57150">
            <a:solidFill>
              <a:srgbClr val="336699"/>
            </a:solidFill>
            <a:round/>
            <a:headEnd/>
            <a:tailEnd/>
          </a:ln>
        </p:spPr>
        <p:txBody>
          <a:bodyPr/>
          <a:lstStyle/>
          <a:p>
            <a:endParaRPr lang="zh-CN" altLang="en-US"/>
          </a:p>
        </p:txBody>
      </p:sp>
      <p:sp>
        <p:nvSpPr>
          <p:cNvPr id="41988" name="Text Box 9"/>
          <p:cNvSpPr txBox="1">
            <a:spLocks noChangeArrowheads="1"/>
          </p:cNvSpPr>
          <p:nvPr/>
        </p:nvSpPr>
        <p:spPr bwMode="auto">
          <a:xfrm>
            <a:off x="970351" y="482793"/>
            <a:ext cx="7965688" cy="630942"/>
          </a:xfrm>
          <a:prstGeom prst="rect">
            <a:avLst/>
          </a:prstGeom>
          <a:solidFill>
            <a:srgbClr val="FFFF00"/>
          </a:solidFill>
          <a:ln w="9525">
            <a:noFill/>
            <a:miter lim="800000"/>
            <a:headEnd/>
            <a:tailEnd/>
          </a:ln>
        </p:spPr>
        <p:txBody>
          <a:bodyPr wrap="square">
            <a:spAutoFit/>
          </a:bodyPr>
          <a:lstStyle/>
          <a:p>
            <a:pPr algn="r">
              <a:lnSpc>
                <a:spcPct val="125000"/>
              </a:lnSpc>
              <a:spcBef>
                <a:spcPct val="50000"/>
              </a:spcBef>
            </a:pPr>
            <a:r>
              <a:rPr lang="zh-CN" altLang="en-US" sz="2800" b="1" dirty="0" smtClean="0">
                <a:solidFill>
                  <a:srgbClr val="C00000"/>
                </a:solidFill>
                <a:latin typeface="黑体" pitchFamily="49" charset="-122"/>
                <a:ea typeface="黑体" pitchFamily="49" charset="-122"/>
              </a:rPr>
              <a:t>修订内容：</a:t>
            </a:r>
            <a:r>
              <a:rPr lang="zh-CN" altLang="en-US" sz="2800" b="1" dirty="0" smtClean="0">
                <a:solidFill>
                  <a:srgbClr val="0000FF"/>
                </a:solidFill>
                <a:latin typeface="黑体" pitchFamily="49" charset="-122"/>
                <a:ea typeface="黑体" pitchFamily="49" charset="-122"/>
              </a:rPr>
              <a:t>在</a:t>
            </a:r>
            <a:r>
              <a:rPr lang="zh-CN" altLang="en-US" sz="2800" b="1" dirty="0">
                <a:solidFill>
                  <a:srgbClr val="0000FF"/>
                </a:solidFill>
                <a:latin typeface="黑体" pitchFamily="49" charset="-122"/>
                <a:ea typeface="黑体" pitchFamily="49" charset="-122"/>
              </a:rPr>
              <a:t>预算管理中增加了决算工作的规定</a:t>
            </a:r>
          </a:p>
        </p:txBody>
      </p:sp>
      <p:sp>
        <p:nvSpPr>
          <p:cNvPr id="41989" name="Rectangle 10"/>
          <p:cNvSpPr>
            <a:spLocks noChangeArrowheads="1"/>
          </p:cNvSpPr>
          <p:nvPr/>
        </p:nvSpPr>
        <p:spPr bwMode="auto">
          <a:xfrm>
            <a:off x="431800" y="1365250"/>
            <a:ext cx="8497888" cy="3516313"/>
          </a:xfrm>
          <a:prstGeom prst="rect">
            <a:avLst/>
          </a:prstGeom>
          <a:noFill/>
          <a:ln w="9525" algn="ctr">
            <a:solidFill>
              <a:schemeClr val="tx1"/>
            </a:solidFill>
            <a:miter lim="800000"/>
            <a:headEnd/>
            <a:tailEnd/>
          </a:ln>
        </p:spPr>
        <p:txBody>
          <a:bodyPr anchor="ctr">
            <a:spAutoFit/>
          </a:bodyPr>
          <a:lstStyle/>
          <a:p>
            <a:pPr>
              <a:lnSpc>
                <a:spcPct val="125000"/>
              </a:lnSpc>
              <a:spcBef>
                <a:spcPct val="30000"/>
              </a:spcBef>
              <a:spcAft>
                <a:spcPct val="30000"/>
              </a:spcAft>
            </a:pPr>
            <a:r>
              <a:rPr lang="en-US" altLang="zh-CN" sz="2400" b="1" dirty="0">
                <a:latin typeface="华文仿宋" pitchFamily="2" charset="-122"/>
                <a:ea typeface="华文仿宋" pitchFamily="2" charset="-122"/>
              </a:rPr>
              <a:t>    </a:t>
            </a:r>
            <a:r>
              <a:rPr lang="en-US" altLang="zh-CN" sz="2400" b="1" dirty="0" smtClean="0">
                <a:latin typeface="华文仿宋" pitchFamily="2" charset="-122"/>
                <a:ea typeface="华文仿宋" pitchFamily="2" charset="-122"/>
              </a:rPr>
              <a:t> </a:t>
            </a:r>
            <a:r>
              <a:rPr lang="zh-CN" altLang="en-US" sz="2400" b="1" dirty="0" smtClean="0">
                <a:latin typeface="华文仿宋" pitchFamily="2" charset="-122"/>
                <a:ea typeface="华文仿宋" pitchFamily="2" charset="-122"/>
              </a:rPr>
              <a:t>决算</a:t>
            </a:r>
            <a:r>
              <a:rPr lang="zh-CN" altLang="en-US" sz="2400" b="1" dirty="0">
                <a:latin typeface="华文仿宋" pitchFamily="2" charset="-122"/>
                <a:ea typeface="华文仿宋" pitchFamily="2" charset="-122"/>
              </a:rPr>
              <a:t>是预算执行结果的年度报告，决算管理是高等学校财务管理的重要工作内容，对于提高</a:t>
            </a:r>
            <a:r>
              <a:rPr lang="zh-CN" altLang="en-US" sz="2400" b="1" dirty="0">
                <a:solidFill>
                  <a:srgbClr val="0000FF"/>
                </a:solidFill>
                <a:latin typeface="华文仿宋" pitchFamily="2" charset="-122"/>
                <a:ea typeface="华文仿宋" pitchFamily="2" charset="-122"/>
              </a:rPr>
              <a:t>预算执行进度和强化预算绩效</a:t>
            </a:r>
            <a:r>
              <a:rPr lang="zh-CN" altLang="en-US" sz="2400" b="1" dirty="0">
                <a:latin typeface="华文仿宋" pitchFamily="2" charset="-122"/>
                <a:ea typeface="华文仿宋" pitchFamily="2" charset="-122"/>
              </a:rPr>
              <a:t>考核至关重要。 </a:t>
            </a:r>
          </a:p>
          <a:p>
            <a:pPr>
              <a:lnSpc>
                <a:spcPct val="125000"/>
              </a:lnSpc>
              <a:spcBef>
                <a:spcPct val="30000"/>
              </a:spcBef>
              <a:spcAft>
                <a:spcPct val="30000"/>
              </a:spcAft>
            </a:pPr>
            <a:r>
              <a:rPr lang="zh-CN" altLang="en-US" sz="2400" b="1" dirty="0">
                <a:latin typeface="华文仿宋" pitchFamily="2" charset="-122"/>
                <a:ea typeface="华文仿宋" pitchFamily="2" charset="-122"/>
              </a:rPr>
              <a:t>   </a:t>
            </a:r>
            <a:r>
              <a:rPr lang="zh-CN" altLang="en-US" sz="2400" b="1" dirty="0" smtClean="0">
                <a:latin typeface="华文仿宋" pitchFamily="2" charset="-122"/>
                <a:ea typeface="华文仿宋" pitchFamily="2" charset="-122"/>
              </a:rPr>
              <a:t> </a:t>
            </a:r>
            <a:r>
              <a:rPr lang="en-US" altLang="zh-CN" sz="2400" b="1" dirty="0" smtClean="0">
                <a:latin typeface="华文仿宋" pitchFamily="2" charset="-122"/>
                <a:ea typeface="华文仿宋" pitchFamily="2" charset="-122"/>
              </a:rPr>
              <a:t>《</a:t>
            </a:r>
            <a:r>
              <a:rPr lang="zh-CN" altLang="en-US" sz="2400" b="1" dirty="0">
                <a:latin typeface="华文仿宋" pitchFamily="2" charset="-122"/>
                <a:ea typeface="华文仿宋" pitchFamily="2" charset="-122"/>
              </a:rPr>
              <a:t>制度</a:t>
            </a:r>
            <a:r>
              <a:rPr lang="en-US" altLang="zh-CN" sz="2400" b="1" dirty="0">
                <a:latin typeface="华文仿宋" pitchFamily="2" charset="-122"/>
                <a:ea typeface="华文仿宋" pitchFamily="2" charset="-122"/>
              </a:rPr>
              <a:t>》</a:t>
            </a:r>
            <a:r>
              <a:rPr lang="zh-CN" altLang="en-US" sz="2400" b="1" dirty="0">
                <a:solidFill>
                  <a:srgbClr val="FF0000"/>
                </a:solidFill>
                <a:latin typeface="华文仿宋" pitchFamily="2" charset="-122"/>
                <a:ea typeface="华文仿宋" pitchFamily="2" charset="-122"/>
              </a:rPr>
              <a:t>增加了三</a:t>
            </a:r>
            <a:r>
              <a:rPr lang="zh-CN" altLang="en-US" sz="2400" b="1" dirty="0" smtClean="0">
                <a:solidFill>
                  <a:srgbClr val="FF0000"/>
                </a:solidFill>
                <a:latin typeface="华文仿宋" pitchFamily="2" charset="-122"/>
                <a:ea typeface="华文仿宋" pitchFamily="2" charset="-122"/>
              </a:rPr>
              <a:t>条决算</a:t>
            </a:r>
            <a:r>
              <a:rPr lang="zh-CN" altLang="en-US" sz="2400" b="1" dirty="0">
                <a:solidFill>
                  <a:srgbClr val="FF0000"/>
                </a:solidFill>
                <a:latin typeface="华文仿宋" pitchFamily="2" charset="-122"/>
                <a:ea typeface="华文仿宋" pitchFamily="2" charset="-122"/>
              </a:rPr>
              <a:t>管理的内容</a:t>
            </a:r>
            <a:r>
              <a:rPr lang="zh-CN" altLang="en-US" sz="2400" b="1" dirty="0">
                <a:latin typeface="华文仿宋" pitchFamily="2" charset="-122"/>
                <a:ea typeface="华文仿宋" pitchFamily="2" charset="-122"/>
              </a:rPr>
              <a:t>，分别对</a:t>
            </a:r>
            <a:r>
              <a:rPr lang="zh-CN" altLang="en-US" sz="2400" b="1" dirty="0">
                <a:solidFill>
                  <a:srgbClr val="0000FF"/>
                </a:solidFill>
                <a:latin typeface="华文仿宋" pitchFamily="2" charset="-122"/>
                <a:ea typeface="华文仿宋" pitchFamily="2" charset="-122"/>
              </a:rPr>
              <a:t>决算是什么、如何编制决算、如何加强决算</a:t>
            </a:r>
            <a:r>
              <a:rPr lang="zh-CN" altLang="en-US" sz="2400" b="1" dirty="0">
                <a:latin typeface="华文仿宋" pitchFamily="2" charset="-122"/>
                <a:ea typeface="华文仿宋" pitchFamily="2" charset="-122"/>
              </a:rPr>
              <a:t>管理作出了明确规定，要求</a:t>
            </a:r>
            <a:r>
              <a:rPr lang="zh-CN" altLang="en-US" sz="2400" b="1" dirty="0" smtClean="0">
                <a:latin typeface="华文仿宋" pitchFamily="2" charset="-122"/>
                <a:ea typeface="华文仿宋" pitchFamily="2" charset="-122"/>
              </a:rPr>
              <a:t>，学校</a:t>
            </a:r>
            <a:r>
              <a:rPr lang="zh-CN" altLang="en-US" sz="2400" b="1" dirty="0">
                <a:latin typeface="华文仿宋" pitchFamily="2" charset="-122"/>
                <a:ea typeface="华文仿宋" pitchFamily="2" charset="-122"/>
              </a:rPr>
              <a:t>应当按照规定编制年度决算，加强决算审核和分析，保证决算数据的真实、准确。</a:t>
            </a:r>
          </a:p>
        </p:txBody>
      </p:sp>
    </p:spTree>
    <p:custDataLst>
      <p:tags r:id="rId1"/>
    </p:custDataLst>
    <p:extLst>
      <p:ext uri="{BB962C8B-B14F-4D97-AF65-F5344CB8AC3E}">
        <p14:creationId xmlns:p14="http://schemas.microsoft.com/office/powerpoint/2010/main" xmlns="" val="3330505304"/>
      </p:ext>
    </p:extLst>
  </p:cSld>
  <p:clrMapOvr>
    <a:masterClrMapping/>
  </p:clrMapOvr>
  <p:transition advTm="6026">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
          <p:cNvSpPr>
            <a:spLocks noGrp="1"/>
          </p:cNvSpPr>
          <p:nvPr>
            <p:ph type="sldNum" sz="quarter" idx="12"/>
          </p:nvPr>
        </p:nvSpPr>
        <p:spPr>
          <a:xfrm>
            <a:off x="457200" y="4767263"/>
            <a:ext cx="2133600" cy="274637"/>
          </a:xfrm>
          <a:noFill/>
        </p:spPr>
        <p:txBody>
          <a:bodyPr/>
          <a:lstStyle/>
          <a:p>
            <a:fld id="{39ED756E-B445-41DA-A981-2317F196EC76}" type="slidenum">
              <a:rPr lang="zh-CN" altLang="en-US" smtClean="0"/>
              <a:pPr/>
              <a:t>13</a:t>
            </a:fld>
            <a:endParaRPr lang="en-US" altLang="zh-CN" smtClean="0"/>
          </a:p>
        </p:txBody>
      </p:sp>
      <p:graphicFrame>
        <p:nvGraphicFramePr>
          <p:cNvPr id="3" name="图示 2"/>
          <p:cNvGraphicFramePr/>
          <p:nvPr>
            <p:extLst>
              <p:ext uri="{D42A27DB-BD31-4B8C-83A1-F6EECF244321}">
                <p14:modId xmlns:p14="http://schemas.microsoft.com/office/powerpoint/2010/main" xmlns="" val="3036884848"/>
              </p:ext>
            </p:extLst>
          </p:nvPr>
        </p:nvGraphicFramePr>
        <p:xfrm>
          <a:off x="177987" y="194660"/>
          <a:ext cx="8966013" cy="494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39259357"/>
      </p:ext>
    </p:extLst>
  </p:cSld>
  <p:clrMapOvr>
    <a:masterClrMapping/>
  </p:clrMapOvr>
  <p:transition advTm="356707">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214296"/>
            <a:ext cx="8640960" cy="844761"/>
          </a:xfrm>
          <a:extLst/>
        </p:spPr>
        <p:txBody>
          <a:bodyPr>
            <a:noAutofit/>
          </a:bodyPr>
          <a:lstStyle/>
          <a:p>
            <a:pPr algn="r">
              <a:lnSpc>
                <a:spcPct val="150000"/>
              </a:lnSpc>
              <a:defRPr/>
            </a:pPr>
            <a:r>
              <a:rPr lang="zh-CN" altLang="en-US" b="1" dirty="0" smtClean="0">
                <a:ln w="17780" cmpd="sng">
                  <a:solidFill>
                    <a:srgbClr val="FFFFFF"/>
                  </a:solidFill>
                  <a:prstDash val="solid"/>
                  <a:miter lim="800000"/>
                </a:ln>
                <a:solidFill>
                  <a:srgbClr val="33CC33"/>
                </a:solidFill>
                <a:latin typeface="微软雅黑" pitchFamily="34" charset="-122"/>
                <a:ea typeface="微软雅黑" pitchFamily="34" charset="-122"/>
              </a:rPr>
              <a:t>二、预算管理相关重要制度解读</a:t>
            </a:r>
            <a:endParaRPr lang="zh-CN" altLang="en-US" b="1" dirty="0">
              <a:ln w="17780" cmpd="sng">
                <a:solidFill>
                  <a:srgbClr val="FFFFFF"/>
                </a:solidFill>
                <a:prstDash val="solid"/>
                <a:miter lim="800000"/>
              </a:ln>
              <a:solidFill>
                <a:srgbClr val="33CC33"/>
              </a:solidFill>
              <a:latin typeface="微软雅黑" pitchFamily="34" charset="-122"/>
              <a:ea typeface="微软雅黑" pitchFamily="34" charset="-122"/>
            </a:endParaRPr>
          </a:p>
        </p:txBody>
      </p:sp>
      <p:sp>
        <p:nvSpPr>
          <p:cNvPr id="36867" name="TextBox 5"/>
          <p:cNvSpPr txBox="1">
            <a:spLocks noChangeArrowheads="1"/>
          </p:cNvSpPr>
          <p:nvPr/>
        </p:nvSpPr>
        <p:spPr bwMode="auto">
          <a:xfrm>
            <a:off x="1186449" y="1203123"/>
            <a:ext cx="6790615" cy="341632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993775" indent="-993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200000"/>
              </a:lnSpc>
            </a:pPr>
            <a:r>
              <a:rPr lang="en-US" altLang="zh-CN" sz="3600" b="1" dirty="0" smtClean="0">
                <a:latin typeface="仿宋" pitchFamily="49" charset="-122"/>
                <a:ea typeface="仿宋" pitchFamily="49" charset="-122"/>
              </a:rPr>
              <a:t>1</a:t>
            </a:r>
            <a:r>
              <a:rPr lang="zh-CN" altLang="zh-CN" sz="3600" b="1" dirty="0" smtClean="0">
                <a:latin typeface="仿宋" pitchFamily="49" charset="-122"/>
                <a:ea typeface="仿宋" pitchFamily="49" charset="-122"/>
              </a:rPr>
              <a:t>、</a:t>
            </a:r>
            <a:r>
              <a:rPr lang="zh-CN" altLang="en-US" sz="3600" b="1" dirty="0" smtClean="0">
                <a:latin typeface="仿宋" pitchFamily="49" charset="-122"/>
                <a:ea typeface="仿宋" pitchFamily="49" charset="-122"/>
              </a:rPr>
              <a:t>预算管理   </a:t>
            </a:r>
            <a:r>
              <a:rPr lang="en-US" altLang="zh-CN" sz="3600" b="1" dirty="0" smtClean="0">
                <a:latin typeface="仿宋" pitchFamily="49" charset="-122"/>
                <a:ea typeface="仿宋" pitchFamily="49" charset="-122"/>
              </a:rPr>
              <a:t>2</a:t>
            </a:r>
            <a:r>
              <a:rPr lang="zh-CN" altLang="zh-CN" sz="3600" b="1" dirty="0" smtClean="0">
                <a:latin typeface="仿宋" pitchFamily="49" charset="-122"/>
                <a:ea typeface="仿宋" pitchFamily="49" charset="-122"/>
              </a:rPr>
              <a:t>、</a:t>
            </a:r>
            <a:r>
              <a:rPr lang="zh-CN" altLang="en-US" sz="3600" b="1" dirty="0" smtClean="0">
                <a:latin typeface="仿宋" pitchFamily="49" charset="-122"/>
                <a:ea typeface="仿宋" pitchFamily="49" charset="-122"/>
              </a:rPr>
              <a:t>支出管理</a:t>
            </a:r>
            <a:endParaRPr lang="en-US" altLang="zh-CN" sz="3600" b="1" dirty="0" smtClean="0">
              <a:latin typeface="仿宋" pitchFamily="49" charset="-122"/>
              <a:ea typeface="仿宋" pitchFamily="49" charset="-122"/>
            </a:endParaRPr>
          </a:p>
          <a:p>
            <a:pPr marL="0" indent="0" eaLnBrk="1" hangingPunct="1">
              <a:lnSpc>
                <a:spcPct val="200000"/>
              </a:lnSpc>
            </a:pPr>
            <a:r>
              <a:rPr lang="en-US" altLang="zh-CN" sz="3600" b="1" dirty="0" smtClean="0">
                <a:latin typeface="仿宋" pitchFamily="49" charset="-122"/>
                <a:ea typeface="仿宋" pitchFamily="49" charset="-122"/>
              </a:rPr>
              <a:t>3</a:t>
            </a:r>
            <a:r>
              <a:rPr lang="zh-CN" altLang="en-US" sz="3600" b="1" dirty="0">
                <a:latin typeface="仿宋" pitchFamily="49" charset="-122"/>
                <a:ea typeface="仿宋" pitchFamily="49" charset="-122"/>
              </a:rPr>
              <a:t>、科研</a:t>
            </a:r>
            <a:r>
              <a:rPr lang="zh-CN" altLang="en-US" sz="3600" b="1" dirty="0" smtClean="0">
                <a:latin typeface="仿宋" pitchFamily="49" charset="-122"/>
                <a:ea typeface="仿宋" pitchFamily="49" charset="-122"/>
              </a:rPr>
              <a:t>经费   </a:t>
            </a:r>
            <a:r>
              <a:rPr lang="en-US" altLang="zh-CN" sz="3600" b="1" dirty="0" smtClean="0">
                <a:latin typeface="仿宋" pitchFamily="49" charset="-122"/>
                <a:ea typeface="仿宋" pitchFamily="49" charset="-122"/>
              </a:rPr>
              <a:t>4</a:t>
            </a:r>
            <a:r>
              <a:rPr lang="zh-CN" altLang="en-US" sz="3600" b="1" dirty="0">
                <a:latin typeface="仿宋" pitchFamily="49" charset="-122"/>
                <a:ea typeface="仿宋" pitchFamily="49" charset="-122"/>
              </a:rPr>
              <a:t>、资产</a:t>
            </a:r>
            <a:r>
              <a:rPr lang="zh-CN" altLang="en-US" sz="3600" b="1" dirty="0" smtClean="0">
                <a:latin typeface="仿宋" pitchFamily="49" charset="-122"/>
                <a:ea typeface="仿宋" pitchFamily="49" charset="-122"/>
              </a:rPr>
              <a:t>管理</a:t>
            </a:r>
            <a:endParaRPr lang="en-US" altLang="zh-CN" sz="3600" b="1" dirty="0" smtClean="0">
              <a:latin typeface="仿宋" pitchFamily="49" charset="-122"/>
              <a:ea typeface="仿宋" pitchFamily="49" charset="-122"/>
            </a:endParaRPr>
          </a:p>
          <a:p>
            <a:pPr marL="0" indent="0" eaLnBrk="1" hangingPunct="1">
              <a:lnSpc>
                <a:spcPct val="200000"/>
              </a:lnSpc>
            </a:pPr>
            <a:r>
              <a:rPr lang="en-US" altLang="zh-CN" sz="3600" b="1" dirty="0" smtClean="0">
                <a:latin typeface="仿宋" pitchFamily="49" charset="-122"/>
                <a:ea typeface="仿宋" pitchFamily="49" charset="-122"/>
              </a:rPr>
              <a:t>5</a:t>
            </a:r>
            <a:r>
              <a:rPr lang="zh-CN" altLang="en-US" sz="3600" b="1" dirty="0" smtClean="0">
                <a:latin typeface="仿宋" pitchFamily="49" charset="-122"/>
                <a:ea typeface="仿宋" pitchFamily="49" charset="-122"/>
              </a:rPr>
              <a:t>、信息公开   </a:t>
            </a:r>
            <a:r>
              <a:rPr lang="en-US" altLang="zh-CN" sz="3600" b="1" dirty="0" smtClean="0">
                <a:latin typeface="仿宋" pitchFamily="49" charset="-122"/>
                <a:ea typeface="仿宋" pitchFamily="49" charset="-122"/>
              </a:rPr>
              <a:t>6</a:t>
            </a:r>
            <a:r>
              <a:rPr lang="zh-CN" altLang="en-US" sz="3600" b="1" dirty="0" smtClean="0">
                <a:latin typeface="仿宋" pitchFamily="49" charset="-122"/>
                <a:ea typeface="仿宋" pitchFamily="49" charset="-122"/>
              </a:rPr>
              <a:t>、风险责任</a:t>
            </a:r>
            <a:endParaRPr lang="en-US" altLang="zh-CN" sz="3600" b="1" dirty="0">
              <a:solidFill>
                <a:srgbClr val="0000FF"/>
              </a:solidFill>
              <a:latin typeface="仿宋" pitchFamily="49" charset="-122"/>
              <a:ea typeface="仿宋" pitchFamily="49" charset="-122"/>
            </a:endParaRPr>
          </a:p>
        </p:txBody>
      </p:sp>
    </p:spTree>
    <p:extLst>
      <p:ext uri="{BB962C8B-B14F-4D97-AF65-F5344CB8AC3E}">
        <p14:creationId xmlns:p14="http://schemas.microsoft.com/office/powerpoint/2010/main" xmlns="" val="857488675"/>
      </p:ext>
    </p:extLst>
  </p:cSld>
  <p:clrMapOvr>
    <a:masterClrMapping/>
  </p:clrMapOvr>
  <p:transition spd="slow" advTm="42076">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63889" y="249493"/>
            <a:ext cx="4837113" cy="541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smtClean="0">
                <a:solidFill>
                  <a:srgbClr val="FF0000"/>
                </a:solidFill>
                <a:latin typeface="华文中宋" pitchFamily="2" charset="-122"/>
                <a:ea typeface="华文中宋" pitchFamily="2" charset="-122"/>
              </a:rPr>
              <a:t>1</a:t>
            </a:r>
            <a:r>
              <a:rPr lang="zh-CN" altLang="en-US" sz="3600" b="1" dirty="0" smtClean="0">
                <a:solidFill>
                  <a:srgbClr val="FF0000"/>
                </a:solidFill>
                <a:latin typeface="华文中宋" pitchFamily="2" charset="-122"/>
                <a:ea typeface="华文中宋" pitchFamily="2" charset="-122"/>
              </a:rPr>
              <a:t>、预算改革新政策</a:t>
            </a:r>
            <a:endParaRPr lang="zh-CN" altLang="en-US" sz="3600" b="1" dirty="0">
              <a:solidFill>
                <a:srgbClr val="FF0000"/>
              </a:solidFill>
              <a:latin typeface="华文中宋" pitchFamily="2" charset="-122"/>
              <a:ea typeface="华文中宋" pitchFamily="2" charset="-122"/>
            </a:endParaRPr>
          </a:p>
        </p:txBody>
      </p:sp>
      <p:sp>
        <p:nvSpPr>
          <p:cNvPr id="2" name="椭圆 1"/>
          <p:cNvSpPr/>
          <p:nvPr/>
        </p:nvSpPr>
        <p:spPr bwMode="auto">
          <a:xfrm>
            <a:off x="611560" y="951570"/>
            <a:ext cx="504056" cy="51935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 name="图示 2"/>
          <p:cNvGraphicFramePr/>
          <p:nvPr>
            <p:extLst>
              <p:ext uri="{D42A27DB-BD31-4B8C-83A1-F6EECF244321}">
                <p14:modId xmlns:p14="http://schemas.microsoft.com/office/powerpoint/2010/main" xmlns="" val="206886623"/>
              </p:ext>
            </p:extLst>
          </p:nvPr>
        </p:nvGraphicFramePr>
        <p:xfrm>
          <a:off x="590267" y="1018943"/>
          <a:ext cx="8087614" cy="350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箭头连接符 4"/>
          <p:cNvCxnSpPr/>
          <p:nvPr/>
        </p:nvCxnSpPr>
        <p:spPr>
          <a:xfrm>
            <a:off x="3995736" y="2643783"/>
            <a:ext cx="1152528"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891421775"/>
      </p:ext>
    </p:extLst>
  </p:cSld>
  <p:clrMapOvr>
    <a:masterClrMapping/>
  </p:clrMapOvr>
  <p:transition spd="med" advTm="15194">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箭头 1"/>
          <p:cNvSpPr/>
          <p:nvPr/>
        </p:nvSpPr>
        <p:spPr bwMode="auto">
          <a:xfrm>
            <a:off x="4355901" y="0"/>
            <a:ext cx="4417648" cy="844927"/>
          </a:xfrm>
          <a:prstGeom prst="leftArrow">
            <a:avLst>
              <a:gd name="adj1" fmla="val 68798"/>
              <a:gd name="adj2" fmla="val 50000"/>
            </a:avLst>
          </a:prstGeom>
          <a:solidFill>
            <a:srgbClr val="3333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kumimoji="0" lang="zh-CN" altLang="en-US" sz="3200" b="1" i="0" u="none" strike="noStrike" cap="none" normalizeH="0" baseline="0" dirty="0" smtClean="0">
                <a:ln>
                  <a:noFill/>
                </a:ln>
                <a:solidFill>
                  <a:schemeClr val="bg1"/>
                </a:solidFill>
                <a:effectLst/>
                <a:latin typeface="Arial" pitchFamily="34" charset="0"/>
                <a:ea typeface="宋体" pitchFamily="2" charset="-122"/>
              </a:rPr>
              <a:t>主要新政策</a:t>
            </a:r>
          </a:p>
        </p:txBody>
      </p:sp>
      <p:graphicFrame>
        <p:nvGraphicFramePr>
          <p:cNvPr id="3" name="图示 2"/>
          <p:cNvGraphicFramePr/>
          <p:nvPr>
            <p:extLst>
              <p:ext uri="{D42A27DB-BD31-4B8C-83A1-F6EECF244321}">
                <p14:modId xmlns:p14="http://schemas.microsoft.com/office/powerpoint/2010/main" xmlns="" val="3251106578"/>
              </p:ext>
            </p:extLst>
          </p:nvPr>
        </p:nvGraphicFramePr>
        <p:xfrm>
          <a:off x="323529" y="1599641"/>
          <a:ext cx="2520279" cy="350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310410" y="769501"/>
            <a:ext cx="6277814" cy="830997"/>
          </a:xfrm>
          <a:prstGeom prst="rect">
            <a:avLst/>
          </a:prstGeom>
          <a:ln>
            <a:solidFill>
              <a:srgbClr val="FF0000"/>
            </a:solidFill>
          </a:ln>
        </p:spPr>
        <p:txBody>
          <a:bodyPr wrap="square">
            <a:spAutoFit/>
          </a:bodyPr>
          <a:lstStyle/>
          <a:p>
            <a:pPr marL="711200" lvl="0" indent="-711200"/>
            <a:r>
              <a:rPr lang="zh-CN" altLang="zh-CN" sz="2400" b="1" dirty="0">
                <a:latin typeface="仿宋" pitchFamily="49" charset="-122"/>
                <a:ea typeface="仿宋" pitchFamily="49" charset="-122"/>
              </a:rPr>
              <a:t>《国务院关于</a:t>
            </a:r>
            <a:r>
              <a:rPr lang="zh-CN" altLang="zh-CN" sz="2400" b="1" dirty="0">
                <a:solidFill>
                  <a:srgbClr val="FF0000"/>
                </a:solidFill>
                <a:latin typeface="仿宋" pitchFamily="49" charset="-122"/>
                <a:ea typeface="仿宋" pitchFamily="49" charset="-122"/>
              </a:rPr>
              <a:t>深化预算</a:t>
            </a:r>
            <a:r>
              <a:rPr lang="zh-CN" altLang="zh-CN" sz="2400" b="1" dirty="0">
                <a:latin typeface="仿宋" pitchFamily="49" charset="-122"/>
                <a:ea typeface="仿宋" pitchFamily="49" charset="-122"/>
              </a:rPr>
              <a:t>管理制度改革的决定》</a:t>
            </a:r>
            <a:r>
              <a:rPr lang="en-US" altLang="zh-CN" sz="2400" b="1" dirty="0">
                <a:latin typeface="仿宋" pitchFamily="49" charset="-122"/>
                <a:ea typeface="仿宋" pitchFamily="49" charset="-122"/>
              </a:rPr>
              <a:t>  </a:t>
            </a:r>
            <a:endParaRPr lang="en-US" altLang="zh-CN" sz="2400" b="1" dirty="0" smtClean="0">
              <a:latin typeface="仿宋" pitchFamily="49" charset="-122"/>
              <a:ea typeface="仿宋" pitchFamily="49" charset="-122"/>
            </a:endParaRPr>
          </a:p>
          <a:p>
            <a:pPr marL="711200" lvl="0" indent="-711200" algn="ctr"/>
            <a:r>
              <a:rPr lang="en-US" altLang="zh-CN" sz="2400" b="1" dirty="0" smtClean="0">
                <a:latin typeface="仿宋" pitchFamily="49" charset="-122"/>
                <a:ea typeface="仿宋" pitchFamily="49" charset="-122"/>
              </a:rPr>
              <a:t> </a:t>
            </a:r>
            <a:r>
              <a:rPr lang="zh-CN" altLang="zh-CN" b="1" dirty="0">
                <a:latin typeface="仿宋" pitchFamily="49" charset="-122"/>
                <a:ea typeface="仿宋" pitchFamily="49" charset="-122"/>
              </a:rPr>
              <a:t>（国发〔</a:t>
            </a:r>
            <a:r>
              <a:rPr lang="en-US" altLang="zh-CN" b="1" dirty="0">
                <a:latin typeface="仿宋" pitchFamily="49" charset="-122"/>
                <a:ea typeface="仿宋" pitchFamily="49" charset="-122"/>
              </a:rPr>
              <a:t>2014</a:t>
            </a:r>
            <a:r>
              <a:rPr lang="zh-CN" altLang="zh-CN" b="1" dirty="0">
                <a:latin typeface="仿宋" pitchFamily="49" charset="-122"/>
                <a:ea typeface="仿宋" pitchFamily="49" charset="-122"/>
              </a:rPr>
              <a:t>〕</a:t>
            </a:r>
            <a:r>
              <a:rPr lang="en-US" altLang="zh-CN" b="1" dirty="0">
                <a:latin typeface="仿宋" pitchFamily="49" charset="-122"/>
                <a:ea typeface="仿宋" pitchFamily="49" charset="-122"/>
              </a:rPr>
              <a:t>45</a:t>
            </a:r>
            <a:r>
              <a:rPr lang="zh-CN" altLang="zh-CN" b="1" dirty="0">
                <a:latin typeface="仿宋" pitchFamily="49" charset="-122"/>
                <a:ea typeface="仿宋" pitchFamily="49" charset="-122"/>
              </a:rPr>
              <a:t>号）</a:t>
            </a:r>
            <a:endParaRPr lang="en-US" altLang="zh-CN" b="1" dirty="0">
              <a:latin typeface="仿宋" pitchFamily="49" charset="-122"/>
              <a:ea typeface="仿宋" pitchFamily="49" charset="-122"/>
            </a:endParaRPr>
          </a:p>
        </p:txBody>
      </p:sp>
      <p:sp>
        <p:nvSpPr>
          <p:cNvPr id="6" name="矩形 5"/>
          <p:cNvSpPr/>
          <p:nvPr/>
        </p:nvSpPr>
        <p:spPr>
          <a:xfrm>
            <a:off x="2411760" y="1521463"/>
            <a:ext cx="4446240" cy="830997"/>
          </a:xfrm>
          <a:prstGeom prst="rect">
            <a:avLst/>
          </a:prstGeom>
        </p:spPr>
        <p:txBody>
          <a:bodyPr wrap="square">
            <a:spAutoFit/>
          </a:bodyPr>
          <a:lstStyle/>
          <a:p>
            <a:pPr marL="711200" lvl="0" indent="-711200"/>
            <a:r>
              <a:rPr lang="zh-CN" altLang="en-US" sz="2400" dirty="0" smtClean="0">
                <a:latin typeface="仿宋" pitchFamily="49" charset="-122"/>
                <a:ea typeface="仿宋" pitchFamily="49" charset="-122"/>
              </a:rPr>
              <a:t>①</a:t>
            </a:r>
            <a:r>
              <a:rPr lang="en-US" altLang="zh-CN" sz="2400" dirty="0" smtClean="0">
                <a:latin typeface="仿宋" pitchFamily="49" charset="-122"/>
                <a:ea typeface="仿宋" pitchFamily="49" charset="-122"/>
              </a:rPr>
              <a:t>《</a:t>
            </a:r>
            <a:r>
              <a:rPr lang="zh-CN" altLang="en-US" sz="2400" dirty="0">
                <a:latin typeface="仿宋" pitchFamily="49" charset="-122"/>
                <a:ea typeface="仿宋" pitchFamily="49" charset="-122"/>
              </a:rPr>
              <a:t>关于</a:t>
            </a:r>
            <a:r>
              <a:rPr lang="zh-CN" altLang="en-US" sz="2400" dirty="0">
                <a:solidFill>
                  <a:srgbClr val="FF0000"/>
                </a:solidFill>
                <a:latin typeface="仿宋" pitchFamily="49" charset="-122"/>
                <a:ea typeface="仿宋" pitchFamily="49" charset="-122"/>
              </a:rPr>
              <a:t>中期</a:t>
            </a:r>
            <a:r>
              <a:rPr lang="zh-CN" altLang="en-US" sz="2400" dirty="0" smtClean="0">
                <a:solidFill>
                  <a:srgbClr val="FF0000"/>
                </a:solidFill>
                <a:latin typeface="仿宋" pitchFamily="49" charset="-122"/>
                <a:ea typeface="仿宋" pitchFamily="49" charset="-122"/>
              </a:rPr>
              <a:t>财政规划</a:t>
            </a:r>
            <a:r>
              <a:rPr lang="zh-CN" altLang="en-US" sz="2400" dirty="0" smtClean="0">
                <a:latin typeface="仿宋" pitchFamily="49" charset="-122"/>
                <a:ea typeface="仿宋" pitchFamily="49" charset="-122"/>
              </a:rPr>
              <a:t>预算管理的意见</a:t>
            </a:r>
            <a:r>
              <a:rPr lang="en-US" altLang="zh-CN" dirty="0" smtClean="0">
                <a:latin typeface="仿宋" pitchFamily="49" charset="-122"/>
                <a:ea typeface="仿宋" pitchFamily="49" charset="-122"/>
              </a:rPr>
              <a:t>》（</a:t>
            </a:r>
            <a:r>
              <a:rPr lang="zh-CN" altLang="en-US" dirty="0">
                <a:latin typeface="仿宋" pitchFamily="49" charset="-122"/>
                <a:ea typeface="仿宋" pitchFamily="49" charset="-122"/>
              </a:rPr>
              <a:t>国发</a:t>
            </a:r>
            <a:r>
              <a:rPr lang="en-US" altLang="zh-CN" dirty="0">
                <a:latin typeface="仿宋" pitchFamily="49" charset="-122"/>
                <a:ea typeface="仿宋" pitchFamily="49" charset="-122"/>
              </a:rPr>
              <a:t>【</a:t>
            </a:r>
            <a:r>
              <a:rPr lang="en-US" altLang="zh-CN" dirty="0" smtClean="0">
                <a:latin typeface="仿宋" pitchFamily="49" charset="-122"/>
                <a:ea typeface="仿宋" pitchFamily="49" charset="-122"/>
              </a:rPr>
              <a:t>2015】3</a:t>
            </a:r>
            <a:r>
              <a:rPr lang="zh-CN" altLang="en-US" dirty="0" smtClean="0">
                <a:latin typeface="仿宋" pitchFamily="49" charset="-122"/>
                <a:ea typeface="仿宋" pitchFamily="49" charset="-122"/>
              </a:rPr>
              <a:t>号）</a:t>
            </a:r>
            <a:endParaRPr lang="en-US" altLang="zh-CN" sz="2400" dirty="0">
              <a:latin typeface="仿宋" pitchFamily="49" charset="-122"/>
              <a:ea typeface="仿宋" pitchFamily="49" charset="-122"/>
            </a:endParaRPr>
          </a:p>
        </p:txBody>
      </p:sp>
      <p:sp>
        <p:nvSpPr>
          <p:cNvPr id="7" name="矩形 6"/>
          <p:cNvSpPr/>
          <p:nvPr/>
        </p:nvSpPr>
        <p:spPr>
          <a:xfrm>
            <a:off x="2532371" y="4380124"/>
            <a:ext cx="4160958" cy="646331"/>
          </a:xfrm>
          <a:prstGeom prst="rect">
            <a:avLst/>
          </a:prstGeom>
        </p:spPr>
        <p:txBody>
          <a:bodyPr wrap="square">
            <a:spAutoFit/>
          </a:bodyPr>
          <a:lstStyle/>
          <a:p>
            <a:pPr algn="ctr"/>
            <a:r>
              <a:rPr lang="en-US" altLang="zh-CN" dirty="0" smtClean="0"/>
              <a:t>《</a:t>
            </a:r>
            <a:r>
              <a:rPr lang="zh-CN" altLang="en-US" dirty="0" smtClean="0"/>
              <a:t>预算法</a:t>
            </a:r>
            <a:r>
              <a:rPr lang="en-US" altLang="zh-CN" dirty="0" smtClean="0"/>
              <a:t>》</a:t>
            </a:r>
          </a:p>
          <a:p>
            <a:pPr algn="ctr"/>
            <a:r>
              <a:rPr lang="zh-CN" altLang="en-US" dirty="0" smtClean="0"/>
              <a:t>经得起公开，经得起检查</a:t>
            </a:r>
            <a:endParaRPr lang="en-US" altLang="zh-CN" dirty="0" smtClean="0"/>
          </a:p>
        </p:txBody>
      </p:sp>
      <p:sp>
        <p:nvSpPr>
          <p:cNvPr id="8" name="矩形 7"/>
          <p:cNvSpPr/>
          <p:nvPr/>
        </p:nvSpPr>
        <p:spPr>
          <a:xfrm>
            <a:off x="2431248" y="3533982"/>
            <a:ext cx="4453099" cy="830997"/>
          </a:xfrm>
          <a:prstGeom prst="rect">
            <a:avLst/>
          </a:prstGeom>
        </p:spPr>
        <p:txBody>
          <a:bodyPr wrap="square">
            <a:spAutoFit/>
          </a:bodyPr>
          <a:lstStyle/>
          <a:p>
            <a:pPr marL="711200" lvl="0" indent="-711200"/>
            <a:r>
              <a:rPr lang="zh-CN" altLang="en-US" dirty="0">
                <a:solidFill>
                  <a:srgbClr val="000000"/>
                </a:solidFill>
                <a:latin typeface="仿宋" pitchFamily="49" charset="-122"/>
                <a:ea typeface="仿宋" pitchFamily="49" charset="-122"/>
              </a:rPr>
              <a:t>③</a:t>
            </a:r>
            <a:r>
              <a:rPr lang="zh-CN" altLang="zh-CN" sz="2400" dirty="0">
                <a:solidFill>
                  <a:srgbClr val="000000"/>
                </a:solidFill>
                <a:latin typeface="仿宋" pitchFamily="49" charset="-122"/>
                <a:ea typeface="仿宋" pitchFamily="49" charset="-122"/>
              </a:rPr>
              <a:t>《</a:t>
            </a:r>
            <a:r>
              <a:rPr lang="zh-CN" altLang="en-US" sz="2400" dirty="0">
                <a:solidFill>
                  <a:srgbClr val="000000"/>
                </a:solidFill>
              </a:rPr>
              <a:t>中央部门预算绩效目标管理办法</a:t>
            </a:r>
            <a:r>
              <a:rPr lang="zh-CN" altLang="zh-CN" sz="2400" dirty="0">
                <a:solidFill>
                  <a:srgbClr val="000000"/>
                </a:solidFill>
                <a:latin typeface="仿宋" pitchFamily="49" charset="-122"/>
                <a:ea typeface="仿宋" pitchFamily="49" charset="-122"/>
              </a:rPr>
              <a:t>》</a:t>
            </a:r>
            <a:r>
              <a:rPr lang="zh-CN" altLang="en-US" dirty="0">
                <a:solidFill>
                  <a:srgbClr val="000000"/>
                </a:solidFill>
              </a:rPr>
              <a:t>财预</a:t>
            </a:r>
            <a:r>
              <a:rPr lang="en-US" altLang="zh-CN" dirty="0">
                <a:solidFill>
                  <a:srgbClr val="000000"/>
                </a:solidFill>
              </a:rPr>
              <a:t>〔2015〕88</a:t>
            </a:r>
            <a:r>
              <a:rPr lang="zh-CN" altLang="en-US" dirty="0">
                <a:solidFill>
                  <a:srgbClr val="000000"/>
                </a:solidFill>
              </a:rPr>
              <a:t>号</a:t>
            </a:r>
            <a:endParaRPr lang="en-US" altLang="zh-CN" dirty="0">
              <a:solidFill>
                <a:srgbClr val="000000"/>
              </a:solidFill>
              <a:latin typeface="仿宋" pitchFamily="49" charset="-122"/>
              <a:ea typeface="仿宋" pitchFamily="49" charset="-122"/>
            </a:endParaRPr>
          </a:p>
        </p:txBody>
      </p:sp>
      <p:sp>
        <p:nvSpPr>
          <p:cNvPr id="9" name="矩形 8"/>
          <p:cNvSpPr/>
          <p:nvPr/>
        </p:nvSpPr>
        <p:spPr>
          <a:xfrm>
            <a:off x="2447763" y="2325419"/>
            <a:ext cx="4267595" cy="1200329"/>
          </a:xfrm>
          <a:prstGeom prst="rect">
            <a:avLst/>
          </a:prstGeom>
        </p:spPr>
        <p:txBody>
          <a:bodyPr wrap="square">
            <a:spAutoFit/>
          </a:bodyPr>
          <a:lstStyle/>
          <a:p>
            <a:pPr marL="711200" lvl="0" indent="-711200" algn="ctr"/>
            <a:r>
              <a:rPr lang="zh-CN" altLang="en-US" sz="2400" dirty="0">
                <a:solidFill>
                  <a:srgbClr val="000000"/>
                </a:solidFill>
                <a:latin typeface="仿宋" pitchFamily="49" charset="-122"/>
                <a:ea typeface="仿宋" pitchFamily="49" charset="-122"/>
              </a:rPr>
              <a:t>②</a:t>
            </a:r>
            <a:r>
              <a:rPr lang="en-US" altLang="zh-CN" sz="2400" dirty="0">
                <a:solidFill>
                  <a:srgbClr val="000000"/>
                </a:solidFill>
                <a:latin typeface="仿宋" pitchFamily="49" charset="-122"/>
                <a:ea typeface="仿宋" pitchFamily="49" charset="-122"/>
              </a:rPr>
              <a:t>&lt;</a:t>
            </a:r>
            <a:r>
              <a:rPr lang="zh-CN" altLang="zh-CN" sz="2400" dirty="0">
                <a:solidFill>
                  <a:srgbClr val="000000"/>
                </a:solidFill>
                <a:latin typeface="仿宋" pitchFamily="49" charset="-122"/>
                <a:ea typeface="仿宋" pitchFamily="49" charset="-122"/>
              </a:rPr>
              <a:t>国务院办公厅关于进一步做好</a:t>
            </a:r>
            <a:r>
              <a:rPr lang="zh-CN" altLang="zh-CN" sz="2400" dirty="0">
                <a:solidFill>
                  <a:srgbClr val="FF0000"/>
                </a:solidFill>
                <a:latin typeface="仿宋" pitchFamily="49" charset="-122"/>
                <a:ea typeface="仿宋" pitchFamily="49" charset="-122"/>
              </a:rPr>
              <a:t>盘活存量资金</a:t>
            </a:r>
            <a:r>
              <a:rPr lang="zh-CN" altLang="zh-CN" sz="2400" dirty="0">
                <a:solidFill>
                  <a:srgbClr val="000000"/>
                </a:solidFill>
                <a:latin typeface="仿宋" pitchFamily="49" charset="-122"/>
                <a:ea typeface="仿宋" pitchFamily="49" charset="-122"/>
              </a:rPr>
              <a:t>工作通知</a:t>
            </a:r>
            <a:r>
              <a:rPr lang="en-US" altLang="zh-CN" dirty="0">
                <a:solidFill>
                  <a:srgbClr val="000000"/>
                </a:solidFill>
                <a:latin typeface="仿宋" pitchFamily="49" charset="-122"/>
                <a:ea typeface="仿宋" pitchFamily="49" charset="-122"/>
              </a:rPr>
              <a:t>&gt;  </a:t>
            </a:r>
            <a:r>
              <a:rPr lang="zh-CN" altLang="en-US" dirty="0" smtClean="0">
                <a:solidFill>
                  <a:srgbClr val="000000"/>
                </a:solidFill>
                <a:latin typeface="仿宋" pitchFamily="49" charset="-122"/>
                <a:ea typeface="仿宋" pitchFamily="49" charset="-122"/>
              </a:rPr>
              <a:t>（国发</a:t>
            </a:r>
            <a:r>
              <a:rPr lang="en-US" altLang="zh-CN" dirty="0">
                <a:solidFill>
                  <a:srgbClr val="000000"/>
                </a:solidFill>
                <a:latin typeface="仿宋" pitchFamily="49" charset="-122"/>
                <a:ea typeface="仿宋" pitchFamily="49" charset="-122"/>
              </a:rPr>
              <a:t>【2014】70</a:t>
            </a:r>
            <a:r>
              <a:rPr lang="zh-CN" altLang="en-US" dirty="0">
                <a:solidFill>
                  <a:srgbClr val="000000"/>
                </a:solidFill>
                <a:latin typeface="仿宋" pitchFamily="49" charset="-122"/>
                <a:ea typeface="仿宋" pitchFamily="49" charset="-122"/>
              </a:rPr>
              <a:t>号</a:t>
            </a:r>
            <a:r>
              <a:rPr lang="zh-CN" altLang="en-US" sz="2400" dirty="0">
                <a:solidFill>
                  <a:srgbClr val="000000"/>
                </a:solidFill>
                <a:latin typeface="仿宋" pitchFamily="49" charset="-122"/>
                <a:ea typeface="仿宋" pitchFamily="49" charset="-122"/>
              </a:rPr>
              <a:t>）</a:t>
            </a:r>
            <a:endParaRPr lang="en-US" altLang="zh-CN" sz="2400" dirty="0">
              <a:solidFill>
                <a:srgbClr val="000000"/>
              </a:solidFill>
              <a:latin typeface="仿宋" pitchFamily="49" charset="-122"/>
              <a:ea typeface="仿宋" pitchFamily="49" charset="-122"/>
            </a:endParaRPr>
          </a:p>
        </p:txBody>
      </p:sp>
    </p:spTree>
    <p:extLst>
      <p:ext uri="{BB962C8B-B14F-4D97-AF65-F5344CB8AC3E}">
        <p14:creationId xmlns:p14="http://schemas.microsoft.com/office/powerpoint/2010/main" xmlns="" val="1950068753"/>
      </p:ext>
    </p:extLst>
  </p:cSld>
  <p:clrMapOvr>
    <a:masterClrMapping/>
  </p:clrMapOvr>
  <p:transition spd="med" advTm="165352">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xxbs3"/>
          <p:cNvPicPr>
            <a:picLocks noChangeAspect="1" noChangeArrowheads="1"/>
          </p:cNvPicPr>
          <p:nvPr/>
        </p:nvPicPr>
        <p:blipFill>
          <a:blip r:embed="rId3" cstate="print"/>
          <a:srcRect/>
          <a:stretch>
            <a:fillRect/>
          </a:stretch>
        </p:blipFill>
        <p:spPr bwMode="auto">
          <a:xfrm>
            <a:off x="2" y="1"/>
            <a:ext cx="1196751" cy="897563"/>
          </a:xfrm>
          <a:prstGeom prst="rect">
            <a:avLst/>
          </a:prstGeom>
          <a:noFill/>
          <a:ln w="9525">
            <a:noFill/>
            <a:miter lim="800000"/>
            <a:headEnd/>
            <a:tailEnd/>
          </a:ln>
        </p:spPr>
      </p:pic>
      <p:sp>
        <p:nvSpPr>
          <p:cNvPr id="12293" name="Rectangle 5"/>
          <p:cNvSpPr>
            <a:spLocks noChangeArrowheads="1"/>
          </p:cNvSpPr>
          <p:nvPr/>
        </p:nvSpPr>
        <p:spPr bwMode="gray">
          <a:xfrm>
            <a:off x="174894" y="735422"/>
            <a:ext cx="7347367" cy="4216539"/>
          </a:xfrm>
          <a:prstGeom prst="rect">
            <a:avLst/>
          </a:prstGeom>
          <a:solidFill>
            <a:schemeClr val="bg1"/>
          </a:solidFill>
          <a:ln w="9525" algn="ctr">
            <a:solidFill>
              <a:srgbClr val="FF0000"/>
            </a:solidFill>
            <a:miter lim="800000"/>
            <a:headEnd/>
            <a:tailEnd/>
          </a:ln>
          <a:effectLst/>
        </p:spPr>
        <p:txBody>
          <a:bodyPr wrap="square" anchor="ctr">
            <a:spAutoFit/>
          </a:bodyPr>
          <a:lstStyle/>
          <a:p>
            <a:r>
              <a:rPr lang="en-US" altLang="zh-CN" sz="2000" dirty="0"/>
              <a:t>    </a:t>
            </a:r>
            <a:r>
              <a:rPr lang="zh-CN" altLang="zh-CN" sz="2000" b="1" dirty="0">
                <a:solidFill>
                  <a:srgbClr val="0000FF"/>
                </a:solidFill>
              </a:rPr>
              <a:t>（一）完善政府预算体系，积极推进</a:t>
            </a:r>
            <a:r>
              <a:rPr lang="zh-CN" altLang="zh-CN" sz="2000" b="1" dirty="0">
                <a:solidFill>
                  <a:srgbClr val="FF0000"/>
                </a:solidFill>
              </a:rPr>
              <a:t>预算公开</a:t>
            </a:r>
            <a:r>
              <a:rPr lang="zh-CN" altLang="zh-CN" sz="2000" b="1" dirty="0">
                <a:solidFill>
                  <a:srgbClr val="0000FF"/>
                </a:solidFill>
              </a:rPr>
              <a:t>。</a:t>
            </a:r>
          </a:p>
          <a:p>
            <a:r>
              <a:rPr lang="en-US" altLang="zh-CN" sz="1600" b="1" dirty="0">
                <a:latin typeface="华文楷体" pitchFamily="2" charset="-122"/>
                <a:ea typeface="华文楷体" pitchFamily="2" charset="-122"/>
              </a:rPr>
              <a:t>1.</a:t>
            </a:r>
            <a:r>
              <a:rPr lang="zh-CN" altLang="zh-CN" sz="1600" b="1" dirty="0">
                <a:latin typeface="华文楷体" pitchFamily="2" charset="-122"/>
                <a:ea typeface="华文楷体" pitchFamily="2" charset="-122"/>
              </a:rPr>
              <a:t>完善政府预算体系</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2</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健全预算标准体系</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3</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积极推进预决算公开。</a:t>
            </a:r>
          </a:p>
          <a:p>
            <a:r>
              <a:rPr lang="en-US" altLang="zh-CN" sz="2000" dirty="0"/>
              <a:t>  </a:t>
            </a:r>
            <a:r>
              <a:rPr lang="en-US" altLang="zh-CN" sz="2000" b="1" dirty="0">
                <a:solidFill>
                  <a:srgbClr val="0000FF"/>
                </a:solidFill>
              </a:rPr>
              <a:t>  </a:t>
            </a:r>
            <a:r>
              <a:rPr lang="zh-CN" altLang="zh-CN" sz="2000" b="1" dirty="0">
                <a:solidFill>
                  <a:srgbClr val="0000FF"/>
                </a:solidFill>
              </a:rPr>
              <a:t>（二）改进预算管理和控制，建立跨年度</a:t>
            </a:r>
            <a:r>
              <a:rPr lang="zh-CN" altLang="zh-CN" sz="2000" b="1" dirty="0">
                <a:solidFill>
                  <a:srgbClr val="FF0000"/>
                </a:solidFill>
              </a:rPr>
              <a:t>预算平衡</a:t>
            </a:r>
            <a:r>
              <a:rPr lang="zh-CN" altLang="zh-CN" sz="2000" b="1" dirty="0">
                <a:solidFill>
                  <a:srgbClr val="0000FF"/>
                </a:solidFill>
              </a:rPr>
              <a:t>机制。</a:t>
            </a:r>
          </a:p>
          <a:p>
            <a:r>
              <a:rPr lang="en-US" altLang="zh-CN" sz="1600" b="1" dirty="0">
                <a:latin typeface="华文楷体" pitchFamily="2" charset="-122"/>
                <a:ea typeface="华文楷体" pitchFamily="2" charset="-122"/>
              </a:rPr>
              <a:t>1.</a:t>
            </a:r>
            <a:r>
              <a:rPr lang="zh-CN" altLang="zh-CN" sz="1600" b="1" dirty="0">
                <a:latin typeface="华文楷体" pitchFamily="2" charset="-122"/>
                <a:ea typeface="华文楷体" pitchFamily="2" charset="-122"/>
              </a:rPr>
              <a:t>实行中期财政规划</a:t>
            </a:r>
            <a:r>
              <a:rPr lang="zh-CN" altLang="zh-CN" sz="1600" b="1" dirty="0" smtClean="0">
                <a:latin typeface="华文楷体" pitchFamily="2" charset="-122"/>
                <a:ea typeface="华文楷体" pitchFamily="2" charset="-122"/>
              </a:rPr>
              <a:t>管理</a:t>
            </a:r>
            <a:r>
              <a:rPr lang="en-US" altLang="zh-CN" sz="1600" b="1" dirty="0">
                <a:latin typeface="华文楷体" pitchFamily="2" charset="-122"/>
                <a:ea typeface="华文楷体" pitchFamily="2" charset="-122"/>
              </a:rPr>
              <a:t> </a:t>
            </a:r>
            <a:r>
              <a:rPr lang="en-US" altLang="zh-CN" sz="1600" b="1" dirty="0" smtClean="0">
                <a:latin typeface="华文楷体" pitchFamily="2" charset="-122"/>
                <a:ea typeface="华文楷体" pitchFamily="2" charset="-122"/>
              </a:rPr>
              <a:t>   2</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改进年度预算控制方式</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3.</a:t>
            </a:r>
            <a:r>
              <a:rPr lang="zh-CN" altLang="zh-CN" sz="1600" b="1" dirty="0">
                <a:latin typeface="华文楷体" pitchFamily="2" charset="-122"/>
                <a:ea typeface="华文楷体" pitchFamily="2" charset="-122"/>
              </a:rPr>
              <a:t>建立跨年度预算平衡</a:t>
            </a:r>
            <a:r>
              <a:rPr lang="zh-CN" altLang="zh-CN" sz="1600" b="1" dirty="0" smtClean="0">
                <a:latin typeface="华文楷体" pitchFamily="2" charset="-122"/>
                <a:ea typeface="华文楷体" pitchFamily="2" charset="-122"/>
              </a:rPr>
              <a:t>机制</a:t>
            </a:r>
            <a:endParaRPr lang="zh-CN" altLang="zh-CN" sz="1600" b="1" dirty="0">
              <a:latin typeface="华文楷体" pitchFamily="2" charset="-122"/>
              <a:ea typeface="华文楷体" pitchFamily="2" charset="-122"/>
            </a:endParaRPr>
          </a:p>
          <a:p>
            <a:r>
              <a:rPr lang="en-US" altLang="zh-CN" sz="2000" dirty="0"/>
              <a:t>    </a:t>
            </a:r>
            <a:r>
              <a:rPr lang="zh-CN" altLang="zh-CN" sz="2000" b="1" dirty="0">
                <a:solidFill>
                  <a:srgbClr val="0000FF"/>
                </a:solidFill>
              </a:rPr>
              <a:t>（三）加强财政收入管理，清理规范税收优惠政策。</a:t>
            </a:r>
          </a:p>
          <a:p>
            <a:r>
              <a:rPr lang="en-US" altLang="zh-CN" sz="2000" b="1" dirty="0">
                <a:solidFill>
                  <a:srgbClr val="0000FF"/>
                </a:solidFill>
              </a:rPr>
              <a:t>    </a:t>
            </a:r>
            <a:r>
              <a:rPr lang="zh-CN" altLang="zh-CN" sz="2000" b="1" dirty="0">
                <a:solidFill>
                  <a:srgbClr val="0000FF"/>
                </a:solidFill>
              </a:rPr>
              <a:t>（四）优化财政支出结构，加强</a:t>
            </a:r>
            <a:r>
              <a:rPr lang="zh-CN" altLang="zh-CN" sz="2000" b="1" dirty="0">
                <a:solidFill>
                  <a:srgbClr val="FF0000"/>
                </a:solidFill>
              </a:rPr>
              <a:t>结转结余资金</a:t>
            </a:r>
            <a:r>
              <a:rPr lang="zh-CN" altLang="zh-CN" sz="2000" b="1" dirty="0">
                <a:solidFill>
                  <a:srgbClr val="0000FF"/>
                </a:solidFill>
              </a:rPr>
              <a:t>管理。</a:t>
            </a:r>
          </a:p>
          <a:p>
            <a:r>
              <a:rPr lang="en-US" altLang="zh-CN" sz="1600" b="1" dirty="0">
                <a:latin typeface="华文楷体" pitchFamily="2" charset="-122"/>
                <a:ea typeface="华文楷体" pitchFamily="2" charset="-122"/>
              </a:rPr>
              <a:t> 1.</a:t>
            </a:r>
            <a:r>
              <a:rPr lang="zh-CN" altLang="zh-CN" sz="1600" b="1" dirty="0">
                <a:latin typeface="华文楷体" pitchFamily="2" charset="-122"/>
                <a:ea typeface="华文楷体" pitchFamily="2" charset="-122"/>
              </a:rPr>
              <a:t>优化财政支出结构</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                2</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优化转移支付结构</a:t>
            </a:r>
            <a:r>
              <a:rPr lang="zh-CN" altLang="zh-CN" sz="1600" b="1" dirty="0" smtClean="0">
                <a:latin typeface="华文楷体" pitchFamily="2" charset="-122"/>
                <a:ea typeface="华文楷体" pitchFamily="2" charset="-122"/>
              </a:rPr>
              <a:t>。</a:t>
            </a:r>
            <a:endParaRPr lang="en-US" altLang="zh-CN" sz="1600" b="1" dirty="0" smtClean="0">
              <a:latin typeface="华文楷体" pitchFamily="2" charset="-122"/>
              <a:ea typeface="华文楷体" pitchFamily="2" charset="-122"/>
            </a:endParaRPr>
          </a:p>
          <a:p>
            <a:r>
              <a:rPr lang="en-US" altLang="zh-CN" sz="1600" b="1" dirty="0" smtClean="0">
                <a:latin typeface="华文楷体" pitchFamily="2" charset="-122"/>
                <a:ea typeface="华文楷体" pitchFamily="2" charset="-122"/>
              </a:rPr>
              <a:t>3</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加强结转结余资金管理</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         4</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加强政府购买服务资金管理。</a:t>
            </a:r>
          </a:p>
          <a:p>
            <a:r>
              <a:rPr lang="en-US" altLang="zh-CN" sz="2000" dirty="0"/>
              <a:t>    </a:t>
            </a:r>
            <a:r>
              <a:rPr lang="zh-CN" altLang="zh-CN" sz="2000" b="1" dirty="0">
                <a:solidFill>
                  <a:srgbClr val="0000FF"/>
                </a:solidFill>
              </a:rPr>
              <a:t>（五）加强预算执行管理，提高财政支出</a:t>
            </a:r>
            <a:r>
              <a:rPr lang="zh-CN" altLang="zh-CN" sz="2000" b="1" dirty="0">
                <a:solidFill>
                  <a:srgbClr val="FF0000"/>
                </a:solidFill>
              </a:rPr>
              <a:t>绩效</a:t>
            </a:r>
            <a:r>
              <a:rPr lang="zh-CN" altLang="zh-CN" sz="2000" b="1" dirty="0">
                <a:solidFill>
                  <a:srgbClr val="0000FF"/>
                </a:solidFill>
              </a:rPr>
              <a:t>。</a:t>
            </a:r>
          </a:p>
          <a:p>
            <a:r>
              <a:rPr lang="en-US" altLang="zh-CN" sz="1600" b="1" dirty="0">
                <a:latin typeface="华文楷体" pitchFamily="2" charset="-122"/>
                <a:ea typeface="华文楷体" pitchFamily="2" charset="-122"/>
              </a:rPr>
              <a:t> 1.</a:t>
            </a:r>
            <a:r>
              <a:rPr lang="zh-CN" altLang="zh-CN" sz="1600" b="1" dirty="0">
                <a:latin typeface="华文楷体" pitchFamily="2" charset="-122"/>
                <a:ea typeface="华文楷体" pitchFamily="2" charset="-122"/>
              </a:rPr>
              <a:t>做好预算执行工作</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                2</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规范国库资金管理。</a:t>
            </a:r>
          </a:p>
          <a:p>
            <a:r>
              <a:rPr lang="en-US" altLang="zh-CN" sz="1600" b="1" dirty="0">
                <a:latin typeface="华文楷体" pitchFamily="2" charset="-122"/>
                <a:ea typeface="华文楷体" pitchFamily="2" charset="-122"/>
              </a:rPr>
              <a:t> 3.</a:t>
            </a:r>
            <a:r>
              <a:rPr lang="zh-CN" altLang="zh-CN" sz="1600" b="1" dirty="0">
                <a:latin typeface="华文楷体" pitchFamily="2" charset="-122"/>
                <a:ea typeface="华文楷体" pitchFamily="2" charset="-122"/>
              </a:rPr>
              <a:t>健全预算绩效管理机制</a:t>
            </a:r>
            <a:r>
              <a:rPr lang="zh-CN" altLang="zh-CN" sz="1600" b="1" dirty="0" smtClean="0">
                <a:latin typeface="华文楷体" pitchFamily="2" charset="-122"/>
                <a:ea typeface="华文楷体" pitchFamily="2" charset="-122"/>
              </a:rPr>
              <a:t>。</a:t>
            </a:r>
            <a:r>
              <a:rPr lang="en-US" altLang="zh-CN" sz="1600" b="1" dirty="0" smtClean="0">
                <a:latin typeface="华文楷体" pitchFamily="2" charset="-122"/>
                <a:ea typeface="华文楷体" pitchFamily="2" charset="-122"/>
              </a:rPr>
              <a:t>   </a:t>
            </a:r>
            <a:r>
              <a:rPr lang="en-US" altLang="zh-CN" sz="1600" b="1" dirty="0">
                <a:latin typeface="华文楷体" pitchFamily="2" charset="-122"/>
                <a:ea typeface="华文楷体" pitchFamily="2" charset="-122"/>
              </a:rPr>
              <a:t>  </a:t>
            </a:r>
            <a:r>
              <a:rPr lang="en-US" altLang="zh-CN" sz="1600" b="1" dirty="0" smtClean="0">
                <a:latin typeface="华文楷体" pitchFamily="2" charset="-122"/>
                <a:ea typeface="华文楷体" pitchFamily="2" charset="-122"/>
              </a:rPr>
              <a:t>   4</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建立权责发生</a:t>
            </a:r>
            <a:r>
              <a:rPr lang="zh-CN" altLang="zh-CN" sz="1600" b="1" dirty="0" smtClean="0">
                <a:latin typeface="华文楷体" pitchFamily="2" charset="-122"/>
                <a:ea typeface="华文楷体" pitchFamily="2" charset="-122"/>
              </a:rPr>
              <a:t>制政府</a:t>
            </a:r>
            <a:r>
              <a:rPr lang="zh-CN" altLang="zh-CN" sz="1600" b="1" dirty="0">
                <a:latin typeface="华文楷体" pitchFamily="2" charset="-122"/>
                <a:ea typeface="华文楷体" pitchFamily="2" charset="-122"/>
              </a:rPr>
              <a:t>综合财务报告</a:t>
            </a:r>
            <a:r>
              <a:rPr lang="zh-CN" altLang="zh-CN" sz="1600" b="1" dirty="0" smtClean="0">
                <a:latin typeface="华文楷体" pitchFamily="2" charset="-122"/>
                <a:ea typeface="华文楷体" pitchFamily="2" charset="-122"/>
              </a:rPr>
              <a:t>制度</a:t>
            </a:r>
            <a:endParaRPr lang="zh-CN" altLang="zh-CN" sz="1600" b="1" dirty="0">
              <a:latin typeface="华文楷体" pitchFamily="2" charset="-122"/>
              <a:ea typeface="华文楷体" pitchFamily="2" charset="-122"/>
            </a:endParaRPr>
          </a:p>
          <a:p>
            <a:r>
              <a:rPr lang="en-US" altLang="zh-CN" sz="2000" dirty="0"/>
              <a:t>  </a:t>
            </a:r>
            <a:r>
              <a:rPr lang="en-US" altLang="zh-CN" sz="2000" b="1" dirty="0">
                <a:solidFill>
                  <a:srgbClr val="0000FF"/>
                </a:solidFill>
              </a:rPr>
              <a:t>  </a:t>
            </a:r>
            <a:r>
              <a:rPr lang="zh-CN" altLang="zh-CN" sz="2000" b="1" dirty="0">
                <a:solidFill>
                  <a:srgbClr val="0000FF"/>
                </a:solidFill>
              </a:rPr>
              <a:t>（六）规范地方政府债务管理，防范化解财政风险。</a:t>
            </a:r>
          </a:p>
          <a:p>
            <a:r>
              <a:rPr lang="en-US" altLang="zh-CN" sz="2000" b="1" dirty="0">
                <a:solidFill>
                  <a:srgbClr val="0000FF"/>
                </a:solidFill>
              </a:rPr>
              <a:t>    </a:t>
            </a:r>
            <a:r>
              <a:rPr lang="zh-CN" altLang="zh-CN" sz="2000" b="1" dirty="0">
                <a:solidFill>
                  <a:srgbClr val="0000FF"/>
                </a:solidFill>
              </a:rPr>
              <a:t>（七）规范</a:t>
            </a:r>
            <a:r>
              <a:rPr lang="en-US" altLang="zh-CN" sz="2000" b="1" dirty="0" err="1">
                <a:solidFill>
                  <a:srgbClr val="0000FF"/>
                </a:solidFill>
                <a:hlinkClick r:id="rId4"/>
              </a:rPr>
              <a:t>理财</a:t>
            </a:r>
            <a:r>
              <a:rPr lang="zh-CN" altLang="zh-CN" sz="2000" b="1" dirty="0">
                <a:solidFill>
                  <a:srgbClr val="0000FF"/>
                </a:solidFill>
              </a:rPr>
              <a:t>行为，严肃</a:t>
            </a:r>
            <a:r>
              <a:rPr lang="zh-CN" altLang="zh-CN" sz="2000" b="1" dirty="0">
                <a:solidFill>
                  <a:srgbClr val="FF0000"/>
                </a:solidFill>
              </a:rPr>
              <a:t>财经纪律</a:t>
            </a:r>
            <a:r>
              <a:rPr lang="zh-CN" altLang="zh-CN" sz="2000" b="1" dirty="0">
                <a:solidFill>
                  <a:srgbClr val="0000FF"/>
                </a:solidFill>
              </a:rPr>
              <a:t>。</a:t>
            </a:r>
          </a:p>
          <a:p>
            <a:r>
              <a:rPr lang="en-US" altLang="zh-CN" sz="1600" b="1" dirty="0">
                <a:latin typeface="华文楷体" pitchFamily="2" charset="-122"/>
                <a:ea typeface="华文楷体" pitchFamily="2" charset="-122"/>
              </a:rPr>
              <a:t>1.</a:t>
            </a:r>
            <a:r>
              <a:rPr lang="zh-CN" altLang="zh-CN" sz="1600" b="1" dirty="0">
                <a:latin typeface="华文楷体" pitchFamily="2" charset="-122"/>
                <a:ea typeface="华文楷体" pitchFamily="2" charset="-122"/>
              </a:rPr>
              <a:t>坚持</a:t>
            </a:r>
            <a:r>
              <a:rPr lang="zh-CN" altLang="zh-CN" sz="1600" b="1" dirty="0">
                <a:solidFill>
                  <a:srgbClr val="FF0000"/>
                </a:solidFill>
                <a:latin typeface="华文楷体" pitchFamily="2" charset="-122"/>
                <a:ea typeface="华文楷体" pitchFamily="2" charset="-122"/>
              </a:rPr>
              <a:t>依法理财</a:t>
            </a:r>
            <a:r>
              <a:rPr lang="zh-CN" altLang="zh-CN" sz="1600" b="1" dirty="0">
                <a:latin typeface="华文楷体" pitchFamily="2" charset="-122"/>
                <a:ea typeface="华文楷体" pitchFamily="2" charset="-122"/>
              </a:rPr>
              <a:t>，主动接受监督</a:t>
            </a:r>
            <a:r>
              <a:rPr lang="zh-CN" altLang="zh-CN" sz="1600" b="1" dirty="0" smtClean="0">
                <a:latin typeface="华文楷体" pitchFamily="2" charset="-122"/>
                <a:ea typeface="华文楷体" pitchFamily="2" charset="-122"/>
              </a:rPr>
              <a:t>。</a:t>
            </a:r>
            <a:r>
              <a:rPr lang="en-US" altLang="zh-CN" sz="1600" b="1" dirty="0">
                <a:latin typeface="华文楷体" pitchFamily="2" charset="-122"/>
                <a:ea typeface="华文楷体" pitchFamily="2" charset="-122"/>
              </a:rPr>
              <a:t> 2.</a:t>
            </a:r>
            <a:r>
              <a:rPr lang="zh-CN" altLang="zh-CN" sz="1600" b="1" dirty="0">
                <a:latin typeface="华文楷体" pitchFamily="2" charset="-122"/>
                <a:ea typeface="华文楷体" pitchFamily="2" charset="-122"/>
              </a:rPr>
              <a:t>健全</a:t>
            </a:r>
            <a:r>
              <a:rPr lang="zh-CN" altLang="zh-CN" sz="1600" b="1" dirty="0">
                <a:solidFill>
                  <a:srgbClr val="FF0000"/>
                </a:solidFill>
                <a:latin typeface="华文楷体" pitchFamily="2" charset="-122"/>
                <a:ea typeface="华文楷体" pitchFamily="2" charset="-122"/>
              </a:rPr>
              <a:t>制度体系</a:t>
            </a:r>
            <a:r>
              <a:rPr lang="zh-CN" altLang="zh-CN" sz="1600" b="1" dirty="0">
                <a:latin typeface="华文楷体" pitchFamily="2" charset="-122"/>
                <a:ea typeface="华文楷体" pitchFamily="2" charset="-122"/>
              </a:rPr>
              <a:t>，规范理财行为。</a:t>
            </a:r>
          </a:p>
          <a:p>
            <a:r>
              <a:rPr lang="en-US" altLang="zh-CN" sz="1600" b="1" dirty="0" smtClean="0">
                <a:latin typeface="华文楷体" pitchFamily="2" charset="-122"/>
                <a:ea typeface="华文楷体" pitchFamily="2" charset="-122"/>
              </a:rPr>
              <a:t>3.</a:t>
            </a:r>
            <a:r>
              <a:rPr lang="zh-CN" altLang="zh-CN" sz="1600" b="1" dirty="0">
                <a:latin typeface="华文楷体" pitchFamily="2" charset="-122"/>
                <a:ea typeface="华文楷体" pitchFamily="2" charset="-122"/>
              </a:rPr>
              <a:t>严肃</a:t>
            </a:r>
            <a:r>
              <a:rPr lang="zh-CN" altLang="zh-CN" sz="1600" b="1" dirty="0">
                <a:solidFill>
                  <a:srgbClr val="FF0000"/>
                </a:solidFill>
                <a:latin typeface="华文楷体" pitchFamily="2" charset="-122"/>
                <a:ea typeface="华文楷体" pitchFamily="2" charset="-122"/>
              </a:rPr>
              <a:t>财经纪律</a:t>
            </a:r>
            <a:r>
              <a:rPr lang="zh-CN" altLang="zh-CN" sz="1600" b="1" dirty="0">
                <a:latin typeface="华文楷体" pitchFamily="2" charset="-122"/>
                <a:ea typeface="华文楷体" pitchFamily="2" charset="-122"/>
              </a:rPr>
              <a:t>，强化责任追究</a:t>
            </a:r>
            <a:r>
              <a:rPr lang="zh-CN" altLang="zh-CN" sz="1600" b="1" dirty="0" smtClean="0">
                <a:latin typeface="华文楷体" pitchFamily="2" charset="-122"/>
                <a:ea typeface="华文楷体" pitchFamily="2" charset="-122"/>
              </a:rPr>
              <a:t>。</a:t>
            </a:r>
            <a:endParaRPr lang="zh-CN" altLang="en-US" sz="2000" dirty="0">
              <a:solidFill>
                <a:srgbClr val="FF0000"/>
              </a:solidFill>
              <a:latin typeface="华文楷体" pitchFamily="2" charset="-122"/>
              <a:ea typeface="华文楷体" pitchFamily="2" charset="-122"/>
            </a:endParaRPr>
          </a:p>
        </p:txBody>
      </p:sp>
      <p:sp>
        <p:nvSpPr>
          <p:cNvPr id="5129" name="Text Box 12"/>
          <p:cNvSpPr txBox="1">
            <a:spLocks noChangeArrowheads="1"/>
          </p:cNvSpPr>
          <p:nvPr/>
        </p:nvSpPr>
        <p:spPr bwMode="auto">
          <a:xfrm>
            <a:off x="1196753" y="443033"/>
            <a:ext cx="7200900" cy="584775"/>
          </a:xfrm>
          <a:prstGeom prst="rect">
            <a:avLst/>
          </a:prstGeom>
          <a:noFill/>
          <a:ln w="9525">
            <a:noFill/>
            <a:miter lim="800000"/>
            <a:headEnd/>
            <a:tailEnd/>
          </a:ln>
        </p:spPr>
        <p:txBody>
          <a:bodyPr>
            <a:spAutoFit/>
          </a:bodyPr>
          <a:lstStyle/>
          <a:p>
            <a:pPr>
              <a:spcBef>
                <a:spcPct val="50000"/>
              </a:spcBef>
            </a:pPr>
            <a:r>
              <a:rPr lang="en-US" altLang="zh-CN" sz="3200" b="0" dirty="0">
                <a:solidFill>
                  <a:srgbClr val="003300"/>
                </a:solidFill>
              </a:rPr>
              <a:t>————————————————</a:t>
            </a:r>
          </a:p>
        </p:txBody>
      </p:sp>
      <p:sp>
        <p:nvSpPr>
          <p:cNvPr id="5130" name="WordArt 13"/>
          <p:cNvSpPr>
            <a:spLocks noChangeArrowheads="1" noChangeShapeType="1" noTextEdit="1"/>
          </p:cNvSpPr>
          <p:nvPr/>
        </p:nvSpPr>
        <p:spPr bwMode="auto">
          <a:xfrm>
            <a:off x="1331640" y="1"/>
            <a:ext cx="5545416" cy="626919"/>
          </a:xfrm>
          <a:prstGeom prst="rect">
            <a:avLst/>
          </a:prstGeom>
        </p:spPr>
        <p:txBody>
          <a:bodyPr wrap="none" fromWordArt="1">
            <a:prstTxWarp prst="textPlain">
              <a:avLst>
                <a:gd name="adj" fmla="val 50000"/>
              </a:avLst>
            </a:prstTxWarp>
            <a:scene3d>
              <a:camera prst="legacyObliqueBottomRight"/>
              <a:lightRig rig="legacyFlat3" dir="b"/>
            </a:scene3d>
            <a:sp3d extrusionH="328600" prstMaterial="legacyMatte">
              <a:extrusionClr>
                <a:srgbClr val="CC9900"/>
              </a:extrusionClr>
            </a:sp3d>
          </a:bodyPr>
          <a:lstStyle/>
          <a:p>
            <a:pPr algn="ctr"/>
            <a:r>
              <a:rPr lang="zh-CN" altLang="zh-CN" sz="1600" dirty="0">
                <a:latin typeface="仿宋" pitchFamily="49" charset="-122"/>
                <a:ea typeface="仿宋" pitchFamily="49" charset="-122"/>
              </a:rPr>
              <a:t>国发〔</a:t>
            </a:r>
            <a:r>
              <a:rPr lang="en-US" altLang="zh-CN" sz="1600" dirty="0">
                <a:latin typeface="仿宋" pitchFamily="49" charset="-122"/>
                <a:ea typeface="仿宋" pitchFamily="49" charset="-122"/>
              </a:rPr>
              <a:t>2014</a:t>
            </a:r>
            <a:r>
              <a:rPr lang="zh-CN" altLang="zh-CN" sz="1600" dirty="0">
                <a:latin typeface="仿宋" pitchFamily="49" charset="-122"/>
                <a:ea typeface="仿宋" pitchFamily="49" charset="-122"/>
              </a:rPr>
              <a:t>〕</a:t>
            </a:r>
            <a:r>
              <a:rPr lang="en-US" altLang="zh-CN" sz="1600" dirty="0">
                <a:latin typeface="仿宋" pitchFamily="49" charset="-122"/>
                <a:ea typeface="仿宋" pitchFamily="49" charset="-122"/>
              </a:rPr>
              <a:t>45</a:t>
            </a:r>
            <a:r>
              <a:rPr lang="zh-CN" altLang="zh-CN" sz="1600" dirty="0">
                <a:latin typeface="仿宋" pitchFamily="49" charset="-122"/>
                <a:ea typeface="仿宋" pitchFamily="49" charset="-122"/>
              </a:rPr>
              <a:t>号</a:t>
            </a:r>
            <a:r>
              <a:rPr lang="zh-CN" altLang="en-US" sz="1600" kern="10" dirty="0" smtClean="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rPr>
              <a:t>深化预算管理制度改革决定</a:t>
            </a:r>
            <a:endParaRPr lang="zh-CN" altLang="en-US" sz="1600" kern="10" dirty="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endParaRPr>
          </a:p>
        </p:txBody>
      </p:sp>
      <p:sp>
        <p:nvSpPr>
          <p:cNvPr id="3" name="右箭头 2"/>
          <p:cNvSpPr/>
          <p:nvPr/>
        </p:nvSpPr>
        <p:spPr bwMode="auto">
          <a:xfrm>
            <a:off x="-2340768" y="3327834"/>
            <a:ext cx="978408" cy="73366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4" name="下箭头 3"/>
          <p:cNvSpPr/>
          <p:nvPr/>
        </p:nvSpPr>
        <p:spPr bwMode="auto">
          <a:xfrm>
            <a:off x="7336801" y="1069185"/>
            <a:ext cx="1807199" cy="3549015"/>
          </a:xfrm>
          <a:prstGeom prst="downArrow">
            <a:avLst>
              <a:gd name="adj1" fmla="val 83849"/>
              <a:gd name="adj2" fmla="val 1669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nSpc>
                <a:spcPct val="150000"/>
              </a:lnSpc>
              <a:tabLst>
                <a:tab pos="95250" algn="l"/>
              </a:tabLst>
            </a:pPr>
            <a:r>
              <a:rPr lang="zh-CN" altLang="en-US" b="1" dirty="0" smtClean="0">
                <a:solidFill>
                  <a:srgbClr val="FF0000"/>
                </a:solidFill>
              </a:rPr>
              <a:t>四大部分</a:t>
            </a:r>
            <a:endParaRPr lang="en-US" altLang="zh-CN" b="1" dirty="0" smtClean="0">
              <a:solidFill>
                <a:srgbClr val="FF0000"/>
              </a:solidFill>
            </a:endParaRPr>
          </a:p>
          <a:p>
            <a:pPr marL="285750" indent="-285750">
              <a:lnSpc>
                <a:spcPct val="150000"/>
              </a:lnSpc>
              <a:buFont typeface="Arial" pitchFamily="34" charset="0"/>
              <a:buChar char="•"/>
              <a:tabLst>
                <a:tab pos="95250" algn="l"/>
              </a:tabLst>
            </a:pPr>
            <a:r>
              <a:rPr lang="zh-CN" altLang="zh-CN" b="1" dirty="0" smtClean="0"/>
              <a:t>重要性</a:t>
            </a:r>
            <a:endParaRPr lang="en-US" altLang="zh-CN" b="1" dirty="0" smtClean="0"/>
          </a:p>
          <a:p>
            <a:pPr>
              <a:lnSpc>
                <a:spcPct val="150000"/>
              </a:lnSpc>
              <a:tabLst>
                <a:tab pos="95250" algn="l"/>
              </a:tabLst>
            </a:pPr>
            <a:r>
              <a:rPr lang="en-US" altLang="zh-CN" b="1" dirty="0"/>
              <a:t> </a:t>
            </a:r>
            <a:r>
              <a:rPr lang="en-US" altLang="zh-CN" b="1" dirty="0" smtClean="0"/>
              <a:t>       </a:t>
            </a:r>
            <a:r>
              <a:rPr lang="zh-CN" altLang="zh-CN" b="1" dirty="0" smtClean="0"/>
              <a:t>紧迫性</a:t>
            </a:r>
            <a:endParaRPr lang="zh-CN" altLang="zh-CN" dirty="0"/>
          </a:p>
          <a:p>
            <a:pPr marL="342900" indent="-342900">
              <a:lnSpc>
                <a:spcPct val="150000"/>
              </a:lnSpc>
              <a:buFont typeface="Arial" pitchFamily="34" charset="0"/>
              <a:buChar char="•"/>
              <a:tabLst>
                <a:tab pos="95250" algn="l"/>
              </a:tabLst>
            </a:pPr>
            <a:r>
              <a:rPr lang="zh-CN" altLang="zh-CN" b="1" dirty="0"/>
              <a:t>总体</a:t>
            </a:r>
            <a:r>
              <a:rPr lang="zh-CN" altLang="zh-CN" b="1" dirty="0" smtClean="0"/>
              <a:t>方向</a:t>
            </a:r>
            <a:endParaRPr lang="en-US" altLang="zh-CN" b="1" dirty="0" smtClean="0"/>
          </a:p>
          <a:p>
            <a:pPr algn="r">
              <a:lnSpc>
                <a:spcPct val="150000"/>
              </a:lnSpc>
              <a:tabLst>
                <a:tab pos="95250" algn="l"/>
              </a:tabLst>
            </a:pPr>
            <a:r>
              <a:rPr lang="en-US" altLang="zh-CN" b="1" dirty="0" smtClean="0"/>
              <a:t>  </a:t>
            </a:r>
            <a:r>
              <a:rPr lang="en-US" altLang="zh-CN" sz="1400" b="1" dirty="0" smtClean="0">
                <a:solidFill>
                  <a:srgbClr val="0000FF"/>
                </a:solidFill>
                <a:latin typeface="华文楷体" pitchFamily="2" charset="-122"/>
                <a:ea typeface="华文楷体" pitchFamily="2" charset="-122"/>
              </a:rPr>
              <a:t>【</a:t>
            </a:r>
            <a:r>
              <a:rPr lang="zh-CN" altLang="en-US" sz="1400" b="1" dirty="0" smtClean="0">
                <a:solidFill>
                  <a:srgbClr val="0000FF"/>
                </a:solidFill>
                <a:latin typeface="华文楷体" pitchFamily="2" charset="-122"/>
                <a:ea typeface="华文楷体" pitchFamily="2" charset="-122"/>
              </a:rPr>
              <a:t>思想与原则</a:t>
            </a:r>
            <a:r>
              <a:rPr lang="en-US" altLang="zh-CN" sz="1400" b="1" dirty="0" smtClean="0">
                <a:solidFill>
                  <a:srgbClr val="0000FF"/>
                </a:solidFill>
                <a:latin typeface="华文楷体" pitchFamily="2" charset="-122"/>
                <a:ea typeface="华文楷体" pitchFamily="2" charset="-122"/>
              </a:rPr>
              <a:t>】</a:t>
            </a:r>
            <a:endParaRPr lang="zh-CN" altLang="zh-CN" sz="1400" dirty="0">
              <a:solidFill>
                <a:srgbClr val="0000FF"/>
              </a:solidFill>
              <a:latin typeface="华文楷体" pitchFamily="2" charset="-122"/>
              <a:ea typeface="华文楷体" pitchFamily="2" charset="-122"/>
            </a:endParaRPr>
          </a:p>
          <a:p>
            <a:pPr marL="342900" indent="-342900">
              <a:lnSpc>
                <a:spcPct val="150000"/>
              </a:lnSpc>
              <a:buFont typeface="Arial" pitchFamily="34" charset="0"/>
              <a:buChar char="•"/>
              <a:tabLst>
                <a:tab pos="95250" algn="l"/>
              </a:tabLst>
            </a:pPr>
            <a:r>
              <a:rPr lang="zh-CN" altLang="en-US" b="1" dirty="0" smtClean="0"/>
              <a:t>七大</a:t>
            </a:r>
            <a:r>
              <a:rPr lang="zh-CN" altLang="zh-CN" b="1" dirty="0" smtClean="0"/>
              <a:t>工作</a:t>
            </a:r>
            <a:endParaRPr lang="en-US" altLang="zh-CN" b="1" dirty="0"/>
          </a:p>
          <a:p>
            <a:pPr marL="342900" indent="-342900">
              <a:lnSpc>
                <a:spcPct val="150000"/>
              </a:lnSpc>
              <a:buFont typeface="Arial" pitchFamily="34" charset="0"/>
              <a:buChar char="•"/>
              <a:tabLst>
                <a:tab pos="95250" algn="l"/>
              </a:tabLst>
            </a:pPr>
            <a:r>
              <a:rPr lang="zh-CN" altLang="en-US" b="1" dirty="0" smtClean="0"/>
              <a:t>实施保障</a:t>
            </a:r>
            <a:endParaRPr lang="zh-CN" altLang="zh-CN" dirty="0"/>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endParaRPr lang="en-US" altLang="zh-CN" sz="1400" dirty="0">
              <a:solidFill>
                <a:srgbClr val="3333FF"/>
              </a:solidFill>
              <a:latin typeface="Arial" pitchFamily="34" charset="0"/>
              <a:ea typeface="宋体" pitchFamily="2" charset="-122"/>
            </a:endParaRPr>
          </a:p>
        </p:txBody>
      </p:sp>
    </p:spTree>
    <p:custDataLst>
      <p:tags r:id="rId1"/>
    </p:custDataLst>
    <p:extLst>
      <p:ext uri="{BB962C8B-B14F-4D97-AF65-F5344CB8AC3E}">
        <p14:creationId xmlns:p14="http://schemas.microsoft.com/office/powerpoint/2010/main" xmlns="" val="189275272"/>
      </p:ext>
    </p:extLst>
  </p:cSld>
  <p:clrMapOvr>
    <a:masterClrMapping/>
  </p:clrMapOvr>
  <p:transition advTm="77147">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xxbs3"/>
          <p:cNvPicPr>
            <a:picLocks noChangeAspect="1" noChangeArrowheads="1"/>
          </p:cNvPicPr>
          <p:nvPr/>
        </p:nvPicPr>
        <p:blipFill>
          <a:blip r:embed="rId3" cstate="print"/>
          <a:srcRect/>
          <a:stretch>
            <a:fillRect/>
          </a:stretch>
        </p:blipFill>
        <p:spPr bwMode="auto">
          <a:xfrm>
            <a:off x="2" y="1"/>
            <a:ext cx="1196751" cy="897563"/>
          </a:xfrm>
          <a:prstGeom prst="rect">
            <a:avLst/>
          </a:prstGeom>
          <a:noFill/>
          <a:ln w="9525">
            <a:noFill/>
            <a:miter lim="800000"/>
            <a:headEnd/>
            <a:tailEnd/>
          </a:ln>
        </p:spPr>
      </p:pic>
      <p:sp>
        <p:nvSpPr>
          <p:cNvPr id="12293" name="Rectangle 5"/>
          <p:cNvSpPr>
            <a:spLocks noChangeArrowheads="1"/>
          </p:cNvSpPr>
          <p:nvPr/>
        </p:nvSpPr>
        <p:spPr bwMode="gray">
          <a:xfrm>
            <a:off x="322053" y="1188336"/>
            <a:ext cx="5835550" cy="3323987"/>
          </a:xfrm>
          <a:prstGeom prst="rect">
            <a:avLst/>
          </a:prstGeom>
          <a:solidFill>
            <a:schemeClr val="bg1"/>
          </a:solidFill>
          <a:ln w="9525" algn="ctr">
            <a:solidFill>
              <a:srgbClr val="FF0000"/>
            </a:solidFill>
            <a:miter lim="800000"/>
            <a:headEnd/>
            <a:tailEnd/>
          </a:ln>
          <a:effectLst/>
        </p:spPr>
        <p:txBody>
          <a:bodyPr wrap="square" anchor="ctr">
            <a:spAutoFit/>
          </a:bodyPr>
          <a:lstStyle/>
          <a:p>
            <a:pPr>
              <a:lnSpc>
                <a:spcPct val="150000"/>
              </a:lnSpc>
            </a:pPr>
            <a:r>
              <a:rPr lang="zh-CN" altLang="en-US" sz="2800" b="1" dirty="0" smtClean="0"/>
              <a:t>四项主要内容</a:t>
            </a:r>
            <a:r>
              <a:rPr lang="en-US" altLang="zh-CN" sz="2800" b="1" dirty="0" smtClean="0"/>
              <a:t>----</a:t>
            </a:r>
          </a:p>
          <a:p>
            <a:pPr>
              <a:lnSpc>
                <a:spcPct val="150000"/>
              </a:lnSpc>
            </a:pPr>
            <a:r>
              <a:rPr lang="zh-CN" altLang="zh-CN" sz="2800" b="1" dirty="0" smtClean="0">
                <a:latin typeface="华文楷体" pitchFamily="2" charset="-122"/>
                <a:ea typeface="华文楷体" pitchFamily="2" charset="-122"/>
              </a:rPr>
              <a:t>（</a:t>
            </a:r>
            <a:r>
              <a:rPr lang="zh-CN" altLang="zh-CN" sz="2800" b="1" dirty="0">
                <a:latin typeface="华文楷体" pitchFamily="2" charset="-122"/>
                <a:ea typeface="华文楷体" pitchFamily="2" charset="-122"/>
              </a:rPr>
              <a:t>一）</a:t>
            </a:r>
            <a:r>
              <a:rPr lang="zh-CN" altLang="zh-CN" sz="2800" b="1" dirty="0">
                <a:solidFill>
                  <a:srgbClr val="FF0000"/>
                </a:solidFill>
                <a:latin typeface="华文楷体" pitchFamily="2" charset="-122"/>
                <a:ea typeface="华文楷体" pitchFamily="2" charset="-122"/>
              </a:rPr>
              <a:t>预测</a:t>
            </a:r>
            <a:r>
              <a:rPr lang="zh-CN" altLang="zh-CN" sz="2800" b="1" dirty="0">
                <a:latin typeface="华文楷体" pitchFamily="2" charset="-122"/>
                <a:ea typeface="华文楷体" pitchFamily="2" charset="-122"/>
              </a:rPr>
              <a:t>现行政策下财政</a:t>
            </a:r>
            <a:r>
              <a:rPr lang="zh-CN" altLang="zh-CN" sz="2800" b="1" dirty="0" smtClean="0">
                <a:latin typeface="华文楷体" pitchFamily="2" charset="-122"/>
                <a:ea typeface="华文楷体" pitchFamily="2" charset="-122"/>
              </a:rPr>
              <a:t>收支</a:t>
            </a:r>
            <a:endParaRPr lang="zh-CN" altLang="zh-CN" sz="2800" b="1" dirty="0">
              <a:latin typeface="华文楷体" pitchFamily="2" charset="-122"/>
              <a:ea typeface="华文楷体" pitchFamily="2" charset="-122"/>
            </a:endParaRPr>
          </a:p>
          <a:p>
            <a:pPr>
              <a:lnSpc>
                <a:spcPct val="150000"/>
              </a:lnSpc>
            </a:pPr>
            <a:r>
              <a:rPr lang="zh-CN" altLang="zh-CN" sz="2800" b="1" dirty="0">
                <a:latin typeface="华文楷体" pitchFamily="2" charset="-122"/>
                <a:ea typeface="华文楷体" pitchFamily="2" charset="-122"/>
              </a:rPr>
              <a:t>（二）</a:t>
            </a:r>
            <a:r>
              <a:rPr lang="zh-CN" altLang="zh-CN" sz="2800" b="1" dirty="0">
                <a:solidFill>
                  <a:srgbClr val="FF0000"/>
                </a:solidFill>
                <a:latin typeface="华文楷体" pitchFamily="2" charset="-122"/>
                <a:ea typeface="华文楷体" pitchFamily="2" charset="-122"/>
              </a:rPr>
              <a:t>分析</a:t>
            </a:r>
            <a:r>
              <a:rPr lang="zh-CN" altLang="zh-CN" sz="2800" b="1" dirty="0">
                <a:latin typeface="华文楷体" pitchFamily="2" charset="-122"/>
                <a:ea typeface="华文楷体" pitchFamily="2" charset="-122"/>
              </a:rPr>
              <a:t>现行财政收支政策</a:t>
            </a:r>
            <a:r>
              <a:rPr lang="zh-CN" altLang="zh-CN" sz="2800" b="1" dirty="0" smtClean="0">
                <a:latin typeface="华文楷体" pitchFamily="2" charset="-122"/>
                <a:ea typeface="华文楷体" pitchFamily="2" charset="-122"/>
              </a:rPr>
              <a:t>问题</a:t>
            </a:r>
            <a:endParaRPr lang="zh-CN" altLang="zh-CN" sz="2800" b="1" dirty="0">
              <a:latin typeface="华文楷体" pitchFamily="2" charset="-122"/>
              <a:ea typeface="华文楷体" pitchFamily="2" charset="-122"/>
            </a:endParaRPr>
          </a:p>
          <a:p>
            <a:pPr>
              <a:lnSpc>
                <a:spcPct val="150000"/>
              </a:lnSpc>
            </a:pPr>
            <a:r>
              <a:rPr lang="zh-CN" altLang="zh-CN" sz="2800" b="1" dirty="0">
                <a:latin typeface="华文楷体" pitchFamily="2" charset="-122"/>
                <a:ea typeface="华文楷体" pitchFamily="2" charset="-122"/>
              </a:rPr>
              <a:t>（三）</a:t>
            </a:r>
            <a:r>
              <a:rPr lang="zh-CN" altLang="zh-CN" sz="2800" b="1" dirty="0">
                <a:solidFill>
                  <a:srgbClr val="FF0000"/>
                </a:solidFill>
                <a:latin typeface="华文楷体" pitchFamily="2" charset="-122"/>
                <a:ea typeface="华文楷体" pitchFamily="2" charset="-122"/>
              </a:rPr>
              <a:t>制定</a:t>
            </a:r>
            <a:r>
              <a:rPr lang="zh-CN" altLang="zh-CN" sz="2800" b="1" dirty="0">
                <a:latin typeface="华文楷体" pitchFamily="2" charset="-122"/>
                <a:ea typeface="华文楷体" pitchFamily="2" charset="-122"/>
              </a:rPr>
              <a:t>财政收支政策改革</a:t>
            </a:r>
            <a:r>
              <a:rPr lang="zh-CN" altLang="zh-CN" sz="2800" b="1" dirty="0" smtClean="0">
                <a:latin typeface="华文楷体" pitchFamily="2" charset="-122"/>
                <a:ea typeface="华文楷体" pitchFamily="2" charset="-122"/>
              </a:rPr>
              <a:t>方案</a:t>
            </a:r>
            <a:endParaRPr lang="zh-CN" altLang="zh-CN" sz="2800" b="1" dirty="0">
              <a:latin typeface="华文楷体" pitchFamily="2" charset="-122"/>
              <a:ea typeface="华文楷体" pitchFamily="2" charset="-122"/>
            </a:endParaRPr>
          </a:p>
          <a:p>
            <a:pPr>
              <a:lnSpc>
                <a:spcPct val="150000"/>
              </a:lnSpc>
            </a:pPr>
            <a:r>
              <a:rPr lang="zh-CN" altLang="zh-CN" sz="2800" b="1" dirty="0">
                <a:latin typeface="华文楷体" pitchFamily="2" charset="-122"/>
                <a:ea typeface="华文楷体" pitchFamily="2" charset="-122"/>
              </a:rPr>
              <a:t>（四）</a:t>
            </a:r>
            <a:r>
              <a:rPr lang="zh-CN" altLang="zh-CN" sz="2800" b="1" dirty="0">
                <a:solidFill>
                  <a:srgbClr val="FF0000"/>
                </a:solidFill>
                <a:latin typeface="华文楷体" pitchFamily="2" charset="-122"/>
                <a:ea typeface="华文楷体" pitchFamily="2" charset="-122"/>
              </a:rPr>
              <a:t>测算</a:t>
            </a:r>
            <a:r>
              <a:rPr lang="zh-CN" altLang="zh-CN" sz="2800" b="1" dirty="0">
                <a:latin typeface="华文楷体" pitchFamily="2" charset="-122"/>
                <a:ea typeface="华文楷体" pitchFamily="2" charset="-122"/>
              </a:rPr>
              <a:t>改革后财政收支</a:t>
            </a:r>
            <a:r>
              <a:rPr lang="zh-CN" altLang="zh-CN" sz="2800" b="1" dirty="0" smtClean="0">
                <a:latin typeface="华文楷体" pitchFamily="2" charset="-122"/>
                <a:ea typeface="华文楷体" pitchFamily="2" charset="-122"/>
              </a:rPr>
              <a:t>情况</a:t>
            </a:r>
            <a:endParaRPr lang="zh-CN" altLang="zh-CN" sz="2800" b="1" dirty="0">
              <a:latin typeface="华文楷体" pitchFamily="2" charset="-122"/>
              <a:ea typeface="华文楷体" pitchFamily="2" charset="-122"/>
            </a:endParaRPr>
          </a:p>
        </p:txBody>
      </p:sp>
      <p:sp>
        <p:nvSpPr>
          <p:cNvPr id="5129" name="Text Box 12"/>
          <p:cNvSpPr txBox="1">
            <a:spLocks noChangeArrowheads="1"/>
          </p:cNvSpPr>
          <p:nvPr/>
        </p:nvSpPr>
        <p:spPr bwMode="auto">
          <a:xfrm>
            <a:off x="1196752" y="500361"/>
            <a:ext cx="7200900" cy="584775"/>
          </a:xfrm>
          <a:prstGeom prst="rect">
            <a:avLst/>
          </a:prstGeom>
          <a:noFill/>
          <a:ln w="9525">
            <a:noFill/>
            <a:miter lim="800000"/>
            <a:headEnd/>
            <a:tailEnd/>
          </a:ln>
        </p:spPr>
        <p:txBody>
          <a:bodyPr>
            <a:spAutoFit/>
          </a:bodyPr>
          <a:lstStyle/>
          <a:p>
            <a:pPr>
              <a:spcBef>
                <a:spcPct val="50000"/>
              </a:spcBef>
            </a:pPr>
            <a:r>
              <a:rPr lang="en-US" altLang="zh-CN" sz="3200" b="0" dirty="0" smtClean="0">
                <a:solidFill>
                  <a:srgbClr val="003300"/>
                </a:solidFill>
              </a:rPr>
              <a:t>————————————————</a:t>
            </a:r>
            <a:endParaRPr lang="en-US" altLang="zh-CN" sz="3200" b="0" dirty="0">
              <a:solidFill>
                <a:srgbClr val="003300"/>
              </a:solidFill>
            </a:endParaRPr>
          </a:p>
        </p:txBody>
      </p:sp>
      <p:sp>
        <p:nvSpPr>
          <p:cNvPr id="5130" name="WordArt 13"/>
          <p:cNvSpPr>
            <a:spLocks noChangeArrowheads="1" noChangeShapeType="1" noTextEdit="1"/>
          </p:cNvSpPr>
          <p:nvPr/>
        </p:nvSpPr>
        <p:spPr bwMode="auto">
          <a:xfrm>
            <a:off x="1331640" y="87474"/>
            <a:ext cx="5257284" cy="539446"/>
          </a:xfrm>
          <a:prstGeom prst="rect">
            <a:avLst/>
          </a:prstGeom>
        </p:spPr>
        <p:txBody>
          <a:bodyPr wrap="none" fromWordArt="1">
            <a:prstTxWarp prst="textPlain">
              <a:avLst>
                <a:gd name="adj" fmla="val 50000"/>
              </a:avLst>
            </a:prstTxWarp>
            <a:scene3d>
              <a:camera prst="legacyObliqueBottomRight"/>
              <a:lightRig rig="legacyFlat3" dir="b"/>
            </a:scene3d>
            <a:sp3d extrusionH="328600" prstMaterial="legacyMatte">
              <a:extrusionClr>
                <a:srgbClr val="CC9900"/>
              </a:extrusionClr>
            </a:sp3d>
          </a:bodyPr>
          <a:lstStyle/>
          <a:p>
            <a:pPr algn="ctr"/>
            <a:r>
              <a:rPr lang="zh-CN" altLang="en-US" dirty="0">
                <a:latin typeface="仿宋" pitchFamily="49" charset="-122"/>
                <a:ea typeface="仿宋" pitchFamily="49" charset="-122"/>
              </a:rPr>
              <a:t>国发</a:t>
            </a:r>
            <a:r>
              <a:rPr lang="en-US" altLang="zh-CN" dirty="0">
                <a:latin typeface="仿宋" pitchFamily="49" charset="-122"/>
                <a:ea typeface="仿宋" pitchFamily="49" charset="-122"/>
              </a:rPr>
              <a:t>【2015】</a:t>
            </a:r>
            <a:r>
              <a:rPr lang="zh-CN" altLang="en-US" dirty="0" smtClean="0">
                <a:latin typeface="仿宋" pitchFamily="49" charset="-122"/>
                <a:ea typeface="仿宋" pitchFamily="49" charset="-122"/>
              </a:rPr>
              <a:t>号 </a:t>
            </a:r>
            <a:r>
              <a:rPr lang="zh-CN" altLang="en-US" dirty="0" smtClean="0">
                <a:solidFill>
                  <a:srgbClr val="FF0000"/>
                </a:solidFill>
                <a:effectLst>
                  <a:outerShdw blurRad="38100" dist="38100" dir="2700000" algn="tl">
                    <a:srgbClr val="000000">
                      <a:alpha val="43137"/>
                    </a:srgbClr>
                  </a:outerShdw>
                </a:effectLst>
                <a:latin typeface="仿宋" pitchFamily="49" charset="-122"/>
                <a:ea typeface="仿宋" pitchFamily="49" charset="-122"/>
              </a:rPr>
              <a:t>中期财务规划预算</a:t>
            </a:r>
            <a:r>
              <a:rPr lang="zh-CN" altLang="en-US" dirty="0" smtClean="0">
                <a:latin typeface="仿宋" pitchFamily="49" charset="-122"/>
                <a:ea typeface="仿宋" pitchFamily="49" charset="-122"/>
              </a:rPr>
              <a:t>改革</a:t>
            </a:r>
            <a:endParaRPr lang="zh-CN" altLang="en-US" kern="10" dirty="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endParaRPr>
          </a:p>
        </p:txBody>
      </p:sp>
      <p:sp>
        <p:nvSpPr>
          <p:cNvPr id="3" name="右箭头 2"/>
          <p:cNvSpPr/>
          <p:nvPr/>
        </p:nvSpPr>
        <p:spPr bwMode="auto">
          <a:xfrm>
            <a:off x="-2340768" y="3327834"/>
            <a:ext cx="978408" cy="73366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4" name="下箭头 3"/>
          <p:cNvSpPr/>
          <p:nvPr/>
        </p:nvSpPr>
        <p:spPr bwMode="auto">
          <a:xfrm>
            <a:off x="6519810" y="792749"/>
            <a:ext cx="2440465" cy="4115157"/>
          </a:xfrm>
          <a:prstGeom prst="downArrow">
            <a:avLst>
              <a:gd name="adj1" fmla="val 83849"/>
              <a:gd name="adj2" fmla="val 1669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0850" indent="-450850">
              <a:lnSpc>
                <a:spcPct val="200000"/>
              </a:lnSpc>
            </a:pPr>
            <a:r>
              <a:rPr lang="zh-CN" altLang="zh-CN" sz="2000" b="1" dirty="0"/>
              <a:t>一、总体要求</a:t>
            </a:r>
            <a:endParaRPr lang="zh-CN" altLang="zh-CN" sz="2000" dirty="0"/>
          </a:p>
          <a:p>
            <a:pPr marL="531813" indent="-531813">
              <a:lnSpc>
                <a:spcPct val="200000"/>
              </a:lnSpc>
            </a:pPr>
            <a:r>
              <a:rPr lang="zh-CN" altLang="zh-CN" sz="2000" b="1" dirty="0"/>
              <a:t>二、中期财政规划</a:t>
            </a:r>
            <a:r>
              <a:rPr lang="zh-CN" altLang="zh-CN" sz="2000" b="1" dirty="0">
                <a:solidFill>
                  <a:srgbClr val="FF0000"/>
                </a:solidFill>
              </a:rPr>
              <a:t>主要内容</a:t>
            </a:r>
            <a:endParaRPr lang="zh-CN" altLang="zh-CN" sz="2000" dirty="0">
              <a:solidFill>
                <a:srgbClr val="FF0000"/>
              </a:solidFill>
            </a:endParaRPr>
          </a:p>
          <a:p>
            <a:pPr marL="531813" indent="-531813">
              <a:lnSpc>
                <a:spcPct val="200000"/>
              </a:lnSpc>
            </a:pPr>
            <a:r>
              <a:rPr lang="zh-CN" altLang="zh-CN" sz="2000" b="1" dirty="0"/>
              <a:t>三、编制</a:t>
            </a:r>
            <a:r>
              <a:rPr lang="zh-CN" altLang="zh-CN" sz="2000" b="1" dirty="0">
                <a:solidFill>
                  <a:srgbClr val="FF0000"/>
                </a:solidFill>
              </a:rPr>
              <a:t>主体和程序</a:t>
            </a:r>
            <a:endParaRPr lang="zh-CN" altLang="zh-CN" sz="2000" dirty="0">
              <a:solidFill>
                <a:srgbClr val="FF0000"/>
              </a:solidFill>
            </a:endParaRPr>
          </a:p>
          <a:p>
            <a:pPr marL="450850" indent="-450850">
              <a:lnSpc>
                <a:spcPct val="200000"/>
              </a:lnSpc>
            </a:pPr>
            <a:r>
              <a:rPr lang="zh-CN" altLang="zh-CN" sz="2000" b="1" dirty="0"/>
              <a:t>四、组织实施</a:t>
            </a:r>
            <a:endParaRPr lang="zh-CN" altLang="zh-CN" sz="2000" dirty="0"/>
          </a:p>
        </p:txBody>
      </p:sp>
    </p:spTree>
    <p:custDataLst>
      <p:tags r:id="rId1"/>
    </p:custDataLst>
    <p:extLst>
      <p:ext uri="{BB962C8B-B14F-4D97-AF65-F5344CB8AC3E}">
        <p14:creationId xmlns:p14="http://schemas.microsoft.com/office/powerpoint/2010/main" xmlns="" val="4284694122"/>
      </p:ext>
    </p:extLst>
  </p:cSld>
  <p:clrMapOvr>
    <a:masterClrMapping/>
  </p:clrMapOvr>
  <p:transition advTm="4656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xxbs3"/>
          <p:cNvPicPr>
            <a:picLocks noChangeAspect="1" noChangeArrowheads="1"/>
          </p:cNvPicPr>
          <p:nvPr/>
        </p:nvPicPr>
        <p:blipFill>
          <a:blip r:embed="rId3" cstate="print"/>
          <a:srcRect/>
          <a:stretch>
            <a:fillRect/>
          </a:stretch>
        </p:blipFill>
        <p:spPr bwMode="auto">
          <a:xfrm>
            <a:off x="2" y="1"/>
            <a:ext cx="1196751" cy="897563"/>
          </a:xfrm>
          <a:prstGeom prst="rect">
            <a:avLst/>
          </a:prstGeom>
          <a:noFill/>
          <a:ln w="9525">
            <a:noFill/>
            <a:miter lim="800000"/>
            <a:headEnd/>
            <a:tailEnd/>
          </a:ln>
        </p:spPr>
      </p:pic>
      <p:sp>
        <p:nvSpPr>
          <p:cNvPr id="5129" name="Text Box 12"/>
          <p:cNvSpPr txBox="1">
            <a:spLocks noChangeArrowheads="1"/>
          </p:cNvSpPr>
          <p:nvPr/>
        </p:nvSpPr>
        <p:spPr bwMode="auto">
          <a:xfrm>
            <a:off x="1196752" y="409630"/>
            <a:ext cx="7200900" cy="584775"/>
          </a:xfrm>
          <a:prstGeom prst="rect">
            <a:avLst/>
          </a:prstGeom>
          <a:noFill/>
          <a:ln w="9525">
            <a:noFill/>
            <a:miter lim="800000"/>
            <a:headEnd/>
            <a:tailEnd/>
          </a:ln>
        </p:spPr>
        <p:txBody>
          <a:bodyPr>
            <a:spAutoFit/>
          </a:bodyPr>
          <a:lstStyle/>
          <a:p>
            <a:pPr>
              <a:spcBef>
                <a:spcPct val="50000"/>
              </a:spcBef>
            </a:pPr>
            <a:r>
              <a:rPr lang="en-US" altLang="zh-CN" sz="3200" b="0" dirty="0">
                <a:solidFill>
                  <a:srgbClr val="003300"/>
                </a:solidFill>
              </a:rPr>
              <a:t>————————————————</a:t>
            </a:r>
          </a:p>
        </p:txBody>
      </p:sp>
      <p:sp>
        <p:nvSpPr>
          <p:cNvPr id="5130" name="WordArt 13"/>
          <p:cNvSpPr>
            <a:spLocks noChangeArrowheads="1" noChangeShapeType="1" noTextEdit="1"/>
          </p:cNvSpPr>
          <p:nvPr/>
        </p:nvSpPr>
        <p:spPr bwMode="auto">
          <a:xfrm>
            <a:off x="1331640" y="87474"/>
            <a:ext cx="5257284" cy="539446"/>
          </a:xfrm>
          <a:prstGeom prst="rect">
            <a:avLst/>
          </a:prstGeom>
        </p:spPr>
        <p:txBody>
          <a:bodyPr wrap="none" fromWordArt="1">
            <a:prstTxWarp prst="textPlain">
              <a:avLst>
                <a:gd name="adj" fmla="val 50000"/>
              </a:avLst>
            </a:prstTxWarp>
            <a:scene3d>
              <a:camera prst="legacyObliqueBottomRight"/>
              <a:lightRig rig="legacyFlat3" dir="b"/>
            </a:scene3d>
            <a:sp3d extrusionH="328600" prstMaterial="legacyMatte">
              <a:extrusionClr>
                <a:srgbClr val="CC9900"/>
              </a:extrusionClr>
            </a:sp3d>
          </a:bodyPr>
          <a:lstStyle/>
          <a:p>
            <a:pPr algn="ctr"/>
            <a:r>
              <a:rPr lang="zh-CN" altLang="en-US" dirty="0">
                <a:latin typeface="仿宋" pitchFamily="49" charset="-122"/>
                <a:ea typeface="仿宋" pitchFamily="49" charset="-122"/>
              </a:rPr>
              <a:t>国发</a:t>
            </a:r>
            <a:r>
              <a:rPr lang="en-US" altLang="zh-CN" dirty="0">
                <a:latin typeface="仿宋" pitchFamily="49" charset="-122"/>
                <a:ea typeface="仿宋" pitchFamily="49" charset="-122"/>
              </a:rPr>
              <a:t>【</a:t>
            </a:r>
            <a:r>
              <a:rPr lang="en-US" altLang="zh-CN" dirty="0" smtClean="0">
                <a:latin typeface="仿宋" pitchFamily="49" charset="-122"/>
                <a:ea typeface="仿宋" pitchFamily="49" charset="-122"/>
              </a:rPr>
              <a:t>2014】70</a:t>
            </a:r>
            <a:r>
              <a:rPr lang="zh-CN" altLang="en-US" dirty="0" smtClean="0">
                <a:latin typeface="仿宋" pitchFamily="49" charset="-122"/>
                <a:ea typeface="仿宋" pitchFamily="49" charset="-122"/>
              </a:rPr>
              <a:t>号盘活存量资金</a:t>
            </a:r>
            <a:endParaRPr lang="zh-CN" altLang="en-US" kern="10" dirty="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endParaRPr>
          </a:p>
        </p:txBody>
      </p:sp>
      <p:sp>
        <p:nvSpPr>
          <p:cNvPr id="3" name="右箭头 2"/>
          <p:cNvSpPr/>
          <p:nvPr/>
        </p:nvSpPr>
        <p:spPr bwMode="auto">
          <a:xfrm>
            <a:off x="-2340768" y="3327834"/>
            <a:ext cx="978408" cy="73366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4" name="下箭头 3"/>
          <p:cNvSpPr/>
          <p:nvPr/>
        </p:nvSpPr>
        <p:spPr bwMode="auto">
          <a:xfrm>
            <a:off x="8364467" y="1572733"/>
            <a:ext cx="567606" cy="2121932"/>
          </a:xfrm>
          <a:prstGeom prst="downArrow">
            <a:avLst>
              <a:gd name="adj1" fmla="val 83849"/>
              <a:gd name="adj2" fmla="val 1669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lang="zh-CN" altLang="en-US" sz="3200" b="1" dirty="0" smtClean="0">
                <a:solidFill>
                  <a:srgbClr val="3333FF"/>
                </a:solidFill>
                <a:latin typeface="Arial" pitchFamily="34" charset="0"/>
                <a:ea typeface="宋体" pitchFamily="2" charset="-122"/>
              </a:rPr>
              <a:t>十条措施</a:t>
            </a:r>
            <a:endParaRPr lang="en-US" altLang="zh-CN" sz="3200" b="1" dirty="0">
              <a:solidFill>
                <a:srgbClr val="3333FF"/>
              </a:solidFill>
              <a:latin typeface="Arial" pitchFamily="34" charset="0"/>
              <a:ea typeface="宋体" pitchFamily="2" charset="-122"/>
            </a:endParaRPr>
          </a:p>
        </p:txBody>
      </p:sp>
      <p:sp>
        <p:nvSpPr>
          <p:cNvPr id="2" name="矩形 1"/>
          <p:cNvSpPr/>
          <p:nvPr/>
        </p:nvSpPr>
        <p:spPr>
          <a:xfrm>
            <a:off x="197071" y="994405"/>
            <a:ext cx="8114447" cy="3850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0000FF"/>
                </a:solidFill>
                <a:latin typeface="华文楷体" pitchFamily="2" charset="-122"/>
                <a:ea typeface="华文楷体" pitchFamily="2" charset="-122"/>
              </a:rPr>
              <a:t>1</a:t>
            </a:r>
            <a:r>
              <a:rPr lang="zh-CN" altLang="en-US" sz="2400" b="1" dirty="0" smtClean="0">
                <a:solidFill>
                  <a:srgbClr val="0000FF"/>
                </a:solidFill>
                <a:latin typeface="华文楷体" pitchFamily="2" charset="-122"/>
                <a:ea typeface="华文楷体" pitchFamily="2" charset="-122"/>
              </a:rPr>
              <a:t>、清理</a:t>
            </a:r>
            <a:r>
              <a:rPr lang="zh-CN" altLang="en-US" sz="2400" b="1" dirty="0" smtClean="0">
                <a:solidFill>
                  <a:srgbClr val="FF0000"/>
                </a:solidFill>
                <a:latin typeface="华文楷体" pitchFamily="2" charset="-122"/>
                <a:ea typeface="华文楷体" pitchFamily="2" charset="-122"/>
              </a:rPr>
              <a:t>一般公共预算</a:t>
            </a:r>
            <a:r>
              <a:rPr lang="zh-CN" altLang="en-US" sz="2400" b="1" dirty="0" smtClean="0">
                <a:solidFill>
                  <a:srgbClr val="0000FF"/>
                </a:solidFill>
                <a:latin typeface="华文楷体" pitchFamily="2" charset="-122"/>
                <a:ea typeface="华文楷体" pitchFamily="2" charset="-122"/>
              </a:rPr>
              <a:t>结转结余资金</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2</a:t>
            </a:r>
            <a:r>
              <a:rPr lang="zh-CN" altLang="en-US" sz="2400" b="1" dirty="0" smtClean="0">
                <a:solidFill>
                  <a:srgbClr val="0000FF"/>
                </a:solidFill>
                <a:latin typeface="华文楷体" pitchFamily="2" charset="-122"/>
                <a:ea typeface="华文楷体" pitchFamily="2" charset="-122"/>
              </a:rPr>
              <a:t>、清理</a:t>
            </a:r>
            <a:r>
              <a:rPr lang="zh-CN" altLang="en-US" sz="2400" b="1" dirty="0" smtClean="0">
                <a:solidFill>
                  <a:srgbClr val="FF0000"/>
                </a:solidFill>
                <a:latin typeface="华文楷体" pitchFamily="2" charset="-122"/>
                <a:ea typeface="华文楷体" pitchFamily="2" charset="-122"/>
              </a:rPr>
              <a:t>政府性基金</a:t>
            </a:r>
            <a:r>
              <a:rPr lang="zh-CN" altLang="en-US" sz="2400" b="1" dirty="0" smtClean="0">
                <a:solidFill>
                  <a:srgbClr val="0000FF"/>
                </a:solidFill>
                <a:latin typeface="华文楷体" pitchFamily="2" charset="-122"/>
                <a:ea typeface="华文楷体" pitchFamily="2" charset="-122"/>
              </a:rPr>
              <a:t>预算结转资金</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3</a:t>
            </a:r>
            <a:r>
              <a:rPr lang="zh-CN" altLang="en-US" sz="2400" b="1" dirty="0" smtClean="0">
                <a:solidFill>
                  <a:srgbClr val="0000FF"/>
                </a:solidFill>
                <a:latin typeface="华文楷体" pitchFamily="2" charset="-122"/>
                <a:ea typeface="华文楷体" pitchFamily="2" charset="-122"/>
              </a:rPr>
              <a:t>、加强</a:t>
            </a:r>
            <a:r>
              <a:rPr lang="zh-CN" altLang="en-US" sz="2400" b="1" dirty="0" smtClean="0">
                <a:solidFill>
                  <a:srgbClr val="FF0000"/>
                </a:solidFill>
                <a:latin typeface="华文楷体" pitchFamily="2" charset="-122"/>
                <a:ea typeface="华文楷体" pitchFamily="2" charset="-122"/>
              </a:rPr>
              <a:t>转移支付</a:t>
            </a:r>
            <a:r>
              <a:rPr lang="zh-CN" altLang="en-US" sz="2400" b="1" dirty="0" smtClean="0">
                <a:solidFill>
                  <a:srgbClr val="0000FF"/>
                </a:solidFill>
                <a:latin typeface="华文楷体" pitchFamily="2" charset="-122"/>
                <a:ea typeface="华文楷体" pitchFamily="2" charset="-122"/>
              </a:rPr>
              <a:t>结转结余资金管理</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FF0000"/>
                </a:solidFill>
                <a:latin typeface="华文楷体" pitchFamily="2" charset="-122"/>
                <a:ea typeface="华文楷体" pitchFamily="2" charset="-122"/>
              </a:rPr>
              <a:t>4</a:t>
            </a:r>
            <a:r>
              <a:rPr lang="zh-CN" altLang="en-US" sz="2400" b="1" dirty="0" smtClean="0">
                <a:solidFill>
                  <a:srgbClr val="FF0000"/>
                </a:solidFill>
                <a:latin typeface="华文楷体" pitchFamily="2" charset="-122"/>
                <a:ea typeface="华文楷体" pitchFamily="2" charset="-122"/>
              </a:rPr>
              <a:t>、加强部门预算</a:t>
            </a:r>
            <a:r>
              <a:rPr lang="zh-CN" altLang="en-US" sz="2400" b="1" dirty="0" smtClean="0">
                <a:solidFill>
                  <a:srgbClr val="0000FF"/>
                </a:solidFill>
                <a:latin typeface="华文楷体" pitchFamily="2" charset="-122"/>
                <a:ea typeface="华文楷体" pitchFamily="2" charset="-122"/>
              </a:rPr>
              <a:t>结转结余资金管理</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5</a:t>
            </a:r>
            <a:r>
              <a:rPr lang="zh-CN" altLang="en-US" sz="2400" b="1" dirty="0" smtClean="0">
                <a:solidFill>
                  <a:srgbClr val="0000FF"/>
                </a:solidFill>
                <a:latin typeface="华文楷体" pitchFamily="2" charset="-122"/>
                <a:ea typeface="华文楷体" pitchFamily="2" charset="-122"/>
              </a:rPr>
              <a:t>、规范</a:t>
            </a:r>
            <a:r>
              <a:rPr lang="zh-CN" altLang="en-US" sz="2400" b="1" dirty="0" smtClean="0">
                <a:solidFill>
                  <a:srgbClr val="FF0000"/>
                </a:solidFill>
                <a:latin typeface="华文楷体" pitchFamily="2" charset="-122"/>
                <a:ea typeface="华文楷体" pitchFamily="2" charset="-122"/>
              </a:rPr>
              <a:t>权责发生制</a:t>
            </a:r>
            <a:r>
              <a:rPr lang="zh-CN" altLang="en-US" sz="2400" b="1" dirty="0" smtClean="0">
                <a:solidFill>
                  <a:srgbClr val="0000FF"/>
                </a:solidFill>
                <a:latin typeface="华文楷体" pitchFamily="2" charset="-122"/>
                <a:ea typeface="华文楷体" pitchFamily="2" charset="-122"/>
              </a:rPr>
              <a:t>核算</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6</a:t>
            </a:r>
            <a:r>
              <a:rPr lang="zh-CN" altLang="en-US" sz="2400" b="1" dirty="0" smtClean="0">
                <a:solidFill>
                  <a:srgbClr val="0000FF"/>
                </a:solidFill>
                <a:latin typeface="华文楷体" pitchFamily="2" charset="-122"/>
                <a:ea typeface="华文楷体" pitchFamily="2" charset="-122"/>
              </a:rPr>
              <a:t>、严格规范财政专户管理</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7</a:t>
            </a:r>
            <a:r>
              <a:rPr lang="zh-CN" altLang="en-US" sz="2400" b="1" dirty="0" smtClean="0">
                <a:solidFill>
                  <a:srgbClr val="0000FF"/>
                </a:solidFill>
                <a:latin typeface="华文楷体" pitchFamily="2" charset="-122"/>
                <a:ea typeface="华文楷体" pitchFamily="2" charset="-122"/>
              </a:rPr>
              <a:t>、加强</a:t>
            </a:r>
            <a:r>
              <a:rPr lang="zh-CN" altLang="en-US" sz="2400" b="1" dirty="0" smtClean="0">
                <a:solidFill>
                  <a:srgbClr val="FF0000"/>
                </a:solidFill>
                <a:latin typeface="华文楷体" pitchFamily="2" charset="-122"/>
                <a:ea typeface="华文楷体" pitchFamily="2" charset="-122"/>
              </a:rPr>
              <a:t>收入缴库</a:t>
            </a:r>
            <a:r>
              <a:rPr lang="zh-CN" altLang="en-US" sz="2400" b="1" dirty="0" smtClean="0">
                <a:solidFill>
                  <a:srgbClr val="0000FF"/>
                </a:solidFill>
                <a:latin typeface="华文楷体" pitchFamily="2" charset="-122"/>
                <a:ea typeface="华文楷体" pitchFamily="2" charset="-122"/>
              </a:rPr>
              <a:t>管理</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8</a:t>
            </a:r>
            <a:r>
              <a:rPr lang="zh-CN" altLang="en-US" sz="2400" b="1" dirty="0" smtClean="0">
                <a:solidFill>
                  <a:srgbClr val="0000FF"/>
                </a:solidFill>
                <a:latin typeface="华文楷体" pitchFamily="2" charset="-122"/>
                <a:ea typeface="华文楷体" pitchFamily="2" charset="-122"/>
              </a:rPr>
              <a:t>、加强预算周转金、预算稳定调节基金和偿债准备金管理</a:t>
            </a:r>
            <a:endParaRPr lang="en-US" altLang="zh-CN" sz="2400" b="1" dirty="0" smtClean="0">
              <a:solidFill>
                <a:srgbClr val="0000FF"/>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9</a:t>
            </a:r>
            <a:r>
              <a:rPr lang="zh-CN" altLang="en-US" sz="2400" b="1" dirty="0" smtClean="0">
                <a:solidFill>
                  <a:srgbClr val="0000FF"/>
                </a:solidFill>
                <a:latin typeface="华文楷体" pitchFamily="2" charset="-122"/>
                <a:ea typeface="华文楷体" pitchFamily="2" charset="-122"/>
              </a:rPr>
              <a:t>、编制三年</a:t>
            </a:r>
            <a:r>
              <a:rPr lang="zh-CN" altLang="en-US" sz="2400" b="1" dirty="0" smtClean="0">
                <a:solidFill>
                  <a:srgbClr val="FF0000"/>
                </a:solidFill>
                <a:latin typeface="华文楷体" pitchFamily="2" charset="-122"/>
                <a:ea typeface="华文楷体" pitchFamily="2" charset="-122"/>
              </a:rPr>
              <a:t>滚动预算</a:t>
            </a:r>
            <a:endParaRPr lang="en-US" altLang="zh-CN" sz="2400" b="1" dirty="0" smtClean="0">
              <a:solidFill>
                <a:srgbClr val="FF0000"/>
              </a:solidFill>
              <a:latin typeface="华文楷体" pitchFamily="2" charset="-122"/>
              <a:ea typeface="华文楷体" pitchFamily="2" charset="-122"/>
            </a:endParaRPr>
          </a:p>
          <a:p>
            <a:r>
              <a:rPr lang="en-US" altLang="zh-CN" sz="2400" b="1" dirty="0" smtClean="0">
                <a:solidFill>
                  <a:srgbClr val="0000FF"/>
                </a:solidFill>
                <a:latin typeface="华文楷体" pitchFamily="2" charset="-122"/>
                <a:ea typeface="华文楷体" pitchFamily="2" charset="-122"/>
              </a:rPr>
              <a:t>10</a:t>
            </a:r>
            <a:r>
              <a:rPr lang="zh-CN" altLang="en-US" sz="2400" b="1" dirty="0" smtClean="0">
                <a:solidFill>
                  <a:srgbClr val="0000FF"/>
                </a:solidFill>
                <a:latin typeface="华文楷体" pitchFamily="2" charset="-122"/>
                <a:ea typeface="华文楷体" pitchFamily="2" charset="-122"/>
              </a:rPr>
              <a:t>、加大督查和问责力度</a:t>
            </a:r>
            <a:endParaRPr lang="zh-CN" altLang="en-US" sz="2400" b="1" dirty="0">
              <a:solidFill>
                <a:srgbClr val="0000FF"/>
              </a:solidFill>
              <a:latin typeface="华文楷体" pitchFamily="2" charset="-122"/>
              <a:ea typeface="华文楷体" pitchFamily="2" charset="-122"/>
            </a:endParaRPr>
          </a:p>
        </p:txBody>
      </p:sp>
      <p:sp>
        <p:nvSpPr>
          <p:cNvPr id="5" name="椭圆 4"/>
          <p:cNvSpPr/>
          <p:nvPr/>
        </p:nvSpPr>
        <p:spPr>
          <a:xfrm>
            <a:off x="5148264" y="4372575"/>
            <a:ext cx="3500006" cy="648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00FF"/>
                </a:solidFill>
              </a:rPr>
              <a:t>教育部：主体责任、任务清单和时间表</a:t>
            </a:r>
            <a:endParaRPr lang="zh-CN" altLang="en-US" dirty="0">
              <a:solidFill>
                <a:srgbClr val="0000FF"/>
              </a:solidFill>
            </a:endParaRPr>
          </a:p>
        </p:txBody>
      </p:sp>
    </p:spTree>
    <p:custDataLst>
      <p:tags r:id="rId1"/>
    </p:custDataLst>
    <p:extLst>
      <p:ext uri="{BB962C8B-B14F-4D97-AF65-F5344CB8AC3E}">
        <p14:creationId xmlns:p14="http://schemas.microsoft.com/office/powerpoint/2010/main" xmlns="" val="4284694122"/>
      </p:ext>
    </p:extLst>
  </p:cSld>
  <p:clrMapOvr>
    <a:masterClrMapping/>
  </p:clrMapOvr>
  <p:transition advTm="6507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8"/>
          <p:cNvPicPr>
            <a:picLocks noChangeAspect="1" noChangeArrowheads="1"/>
          </p:cNvPicPr>
          <p:nvPr/>
        </p:nvPicPr>
        <p:blipFill>
          <a:blip r:embed="rId3" cstate="print">
            <a:lum bright="100000"/>
          </a:blip>
          <a:srcRect l="16588" t="18027" r="18188" b="19626"/>
          <a:stretch>
            <a:fillRect/>
          </a:stretch>
        </p:blipFill>
        <p:spPr bwMode="auto">
          <a:xfrm>
            <a:off x="0" y="0"/>
            <a:ext cx="9144000" cy="51435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t="16154" r="40894" b="53685"/>
          <a:stretch>
            <a:fillRect/>
          </a:stretch>
        </p:blipFill>
        <p:spPr bwMode="auto">
          <a:xfrm>
            <a:off x="2286000" y="0"/>
            <a:ext cx="6858000" cy="2000250"/>
          </a:xfrm>
          <a:prstGeom prst="rect">
            <a:avLst/>
          </a:prstGeom>
          <a:noFill/>
          <a:ln w="9525">
            <a:noFill/>
            <a:miter lim="800000"/>
            <a:headEnd/>
            <a:tailEnd/>
          </a:ln>
        </p:spPr>
      </p:pic>
      <p:pic>
        <p:nvPicPr>
          <p:cNvPr id="10244" name="Picture 3"/>
          <p:cNvPicPr>
            <a:picLocks noChangeAspect="1" noChangeArrowheads="1"/>
          </p:cNvPicPr>
          <p:nvPr/>
        </p:nvPicPr>
        <p:blipFill>
          <a:blip r:embed="rId4" cstate="print"/>
          <a:srcRect t="24773" r="59364" b="53685"/>
          <a:stretch>
            <a:fillRect/>
          </a:stretch>
        </p:blipFill>
        <p:spPr bwMode="auto">
          <a:xfrm>
            <a:off x="2143125" y="3714750"/>
            <a:ext cx="4714875" cy="1428750"/>
          </a:xfrm>
          <a:prstGeom prst="rect">
            <a:avLst/>
          </a:prstGeom>
          <a:noFill/>
          <a:ln w="9525">
            <a:noFill/>
            <a:miter lim="800000"/>
            <a:headEnd/>
            <a:tailEnd/>
          </a:ln>
        </p:spPr>
      </p:pic>
      <p:sp>
        <p:nvSpPr>
          <p:cNvPr id="10245" name="直接连接符 15"/>
          <p:cNvSpPr>
            <a:spLocks noChangeShapeType="1"/>
          </p:cNvSpPr>
          <p:nvPr/>
        </p:nvSpPr>
        <p:spPr bwMode="auto">
          <a:xfrm rot="5400000">
            <a:off x="142875" y="304800"/>
            <a:ext cx="612775" cy="3175"/>
          </a:xfrm>
          <a:prstGeom prst="line">
            <a:avLst/>
          </a:prstGeom>
          <a:noFill/>
          <a:ln w="28575">
            <a:solidFill>
              <a:srgbClr val="0070C0"/>
            </a:solidFill>
            <a:round/>
            <a:headEnd/>
            <a:tailEnd/>
          </a:ln>
        </p:spPr>
        <p:txBody>
          <a:bodyPr/>
          <a:lstStyle/>
          <a:p>
            <a:endParaRPr lang="zh-CN" altLang="en-US"/>
          </a:p>
        </p:txBody>
      </p:sp>
      <p:sp>
        <p:nvSpPr>
          <p:cNvPr id="10246" name="直接连接符 16"/>
          <p:cNvSpPr>
            <a:spLocks noChangeShapeType="1"/>
          </p:cNvSpPr>
          <p:nvPr/>
        </p:nvSpPr>
        <p:spPr bwMode="auto">
          <a:xfrm rot="5400000">
            <a:off x="330200" y="179388"/>
            <a:ext cx="360363" cy="1587"/>
          </a:xfrm>
          <a:prstGeom prst="line">
            <a:avLst/>
          </a:prstGeom>
          <a:noFill/>
          <a:ln w="28575">
            <a:solidFill>
              <a:srgbClr val="0070C0"/>
            </a:solidFill>
            <a:round/>
            <a:headEnd/>
            <a:tailEnd/>
          </a:ln>
        </p:spPr>
        <p:txBody>
          <a:bodyPr/>
          <a:lstStyle/>
          <a:p>
            <a:endParaRPr lang="zh-CN" altLang="en-US"/>
          </a:p>
        </p:txBody>
      </p:sp>
      <p:sp>
        <p:nvSpPr>
          <p:cNvPr id="10247" name="标题 2"/>
          <p:cNvSpPr>
            <a:spLocks noGrp="1" noChangeArrowheads="1"/>
          </p:cNvSpPr>
          <p:nvPr>
            <p:ph type="title" idx="4294967295"/>
          </p:nvPr>
        </p:nvSpPr>
        <p:spPr bwMode="auto">
          <a:xfrm>
            <a:off x="285750" y="0"/>
            <a:ext cx="8320098" cy="1643063"/>
          </a:xfrm>
          <a:prstGeom prst="rect">
            <a:avLst/>
          </a:prstGeom>
          <a:noFill/>
          <a:ln>
            <a:miter lim="800000"/>
            <a:headEnd/>
            <a:tailEnd/>
          </a:ln>
        </p:spPr>
        <p:txBody>
          <a:bodyPr/>
          <a:lstStyle/>
          <a:p>
            <a:pPr marL="0" indent="0" eaLnBrk="1" hangingPunct="1">
              <a:lnSpc>
                <a:spcPct val="150000"/>
              </a:lnSpc>
            </a:pPr>
            <a:r>
              <a:rPr lang="zh-CN" altLang="en-US" sz="3600" dirty="0" smtClean="0">
                <a:solidFill>
                  <a:srgbClr val="00B050"/>
                </a:solidFill>
              </a:rPr>
              <a:t>  </a:t>
            </a:r>
            <a:r>
              <a:rPr lang="en-US" altLang="zh-CN" sz="3600" dirty="0" smtClean="0">
                <a:solidFill>
                  <a:srgbClr val="00B050"/>
                </a:solidFill>
              </a:rPr>
              <a:t/>
            </a:r>
            <a:br>
              <a:rPr lang="en-US" altLang="zh-CN" sz="3600" dirty="0" smtClean="0">
                <a:solidFill>
                  <a:srgbClr val="00B050"/>
                </a:solidFill>
              </a:rPr>
            </a:br>
            <a:r>
              <a:rPr lang="en-US" altLang="zh-CN" sz="3600" dirty="0">
                <a:solidFill>
                  <a:srgbClr val="00B050"/>
                </a:solidFill>
              </a:rPr>
              <a:t> </a:t>
            </a:r>
            <a:r>
              <a:rPr lang="en-US" altLang="zh-CN" sz="3600" dirty="0" smtClean="0">
                <a:solidFill>
                  <a:srgbClr val="00B050"/>
                </a:solidFill>
              </a:rPr>
              <a:t>        </a:t>
            </a:r>
            <a:r>
              <a:rPr lang="zh-CN" altLang="en-US" sz="3600" dirty="0" smtClean="0">
                <a:solidFill>
                  <a:srgbClr val="00B050"/>
                </a:solidFill>
              </a:rPr>
              <a:t>预算管理近年有哪些</a:t>
            </a:r>
            <a:r>
              <a:rPr lang="zh-CN" altLang="en-US" sz="3600" dirty="0" smtClean="0">
                <a:solidFill>
                  <a:srgbClr val="FF0000"/>
                </a:solidFill>
              </a:rPr>
              <a:t>新制度</a:t>
            </a:r>
            <a:r>
              <a:rPr lang="zh-CN" altLang="en-US" sz="3600" dirty="0" smtClean="0">
                <a:solidFill>
                  <a:srgbClr val="00B050"/>
                </a:solidFill>
              </a:rPr>
              <a:t>出台？</a:t>
            </a:r>
            <a:r>
              <a:rPr lang="en-US" altLang="zh-CN" sz="3600" dirty="0" smtClean="0">
                <a:solidFill>
                  <a:srgbClr val="00B050"/>
                </a:solidFill>
              </a:rPr>
              <a:t>     </a:t>
            </a:r>
            <a:endParaRPr lang="zh-CN" altLang="en-US" sz="3600" dirty="0" smtClean="0">
              <a:solidFill>
                <a:srgbClr val="00B050"/>
              </a:solidFill>
            </a:endParaRPr>
          </a:p>
        </p:txBody>
      </p:sp>
      <p:pic>
        <p:nvPicPr>
          <p:cNvPr id="10248" name="Picture 4" descr="u=3452066534,1657130346&amp;fm=0&amp;gp=48">
            <a:hlinkClick r:id="rId5"/>
          </p:cNvPr>
          <p:cNvPicPr>
            <a:picLocks noChangeAspect="1" noChangeArrowheads="1"/>
          </p:cNvPicPr>
          <p:nvPr/>
        </p:nvPicPr>
        <p:blipFill>
          <a:blip r:embed="rId6" cstate="print"/>
          <a:srcRect/>
          <a:stretch>
            <a:fillRect/>
          </a:stretch>
        </p:blipFill>
        <p:spPr bwMode="auto">
          <a:xfrm>
            <a:off x="7786688" y="1643063"/>
            <a:ext cx="1357312" cy="3357562"/>
          </a:xfrm>
          <a:prstGeom prst="rect">
            <a:avLst/>
          </a:prstGeom>
          <a:noFill/>
          <a:ln w="9525">
            <a:noFill/>
            <a:miter lim="800000"/>
            <a:headEnd/>
            <a:tailEnd/>
          </a:ln>
        </p:spPr>
      </p:pic>
      <p:sp>
        <p:nvSpPr>
          <p:cNvPr id="10249" name="矩形 32"/>
          <p:cNvSpPr>
            <a:spLocks noChangeArrowheads="1"/>
          </p:cNvSpPr>
          <p:nvPr/>
        </p:nvSpPr>
        <p:spPr bwMode="auto">
          <a:xfrm>
            <a:off x="1307896" y="2139552"/>
            <a:ext cx="6385331" cy="2062103"/>
          </a:xfrm>
          <a:prstGeom prst="rect">
            <a:avLst/>
          </a:prstGeom>
          <a:noFill/>
          <a:ln w="9525">
            <a:solidFill>
              <a:schemeClr val="accent1"/>
            </a:solidFill>
            <a:miter lim="800000"/>
            <a:headEnd/>
            <a:tailEnd/>
          </a:ln>
        </p:spPr>
        <p:txBody>
          <a:bodyPr wrap="square">
            <a:spAutoFit/>
          </a:bodyPr>
          <a:lstStyle/>
          <a:p>
            <a:pPr indent="531813">
              <a:lnSpc>
                <a:spcPct val="200000"/>
              </a:lnSpc>
            </a:pPr>
            <a:r>
              <a:rPr lang="zh-CN" altLang="en-US" sz="3200" b="1" dirty="0">
                <a:solidFill>
                  <a:srgbClr val="002060"/>
                </a:solidFill>
                <a:latin typeface="楷体" pitchFamily="49" charset="-122"/>
                <a:ea typeface="楷体" pitchFamily="49" charset="-122"/>
              </a:rPr>
              <a:t>一</a:t>
            </a:r>
            <a:r>
              <a:rPr lang="zh-CN" altLang="en-US" sz="3200" b="1" dirty="0" smtClean="0">
                <a:solidFill>
                  <a:srgbClr val="002060"/>
                </a:solidFill>
                <a:latin typeface="楷体" pitchFamily="49" charset="-122"/>
                <a:ea typeface="楷体" pitchFamily="49" charset="-122"/>
              </a:rPr>
              <a:t>、预算管理</a:t>
            </a:r>
            <a:r>
              <a:rPr lang="zh-CN" altLang="en-US" sz="3200" b="1" dirty="0" smtClean="0">
                <a:solidFill>
                  <a:srgbClr val="FF0000"/>
                </a:solidFill>
                <a:latin typeface="楷体" pitchFamily="49" charset="-122"/>
                <a:ea typeface="楷体" pitchFamily="49" charset="-122"/>
              </a:rPr>
              <a:t>体系简要</a:t>
            </a:r>
            <a:r>
              <a:rPr lang="zh-CN" altLang="en-US" sz="3200" b="1" dirty="0" smtClean="0">
                <a:solidFill>
                  <a:srgbClr val="002060"/>
                </a:solidFill>
                <a:latin typeface="楷体" pitchFamily="49" charset="-122"/>
                <a:ea typeface="楷体" pitchFamily="49" charset="-122"/>
              </a:rPr>
              <a:t>介绍</a:t>
            </a:r>
            <a:endParaRPr lang="en-US" altLang="zh-CN" sz="3200" b="1" dirty="0">
              <a:solidFill>
                <a:srgbClr val="002060"/>
              </a:solidFill>
              <a:latin typeface="楷体" pitchFamily="49" charset="-122"/>
              <a:ea typeface="楷体" pitchFamily="49" charset="-122"/>
            </a:endParaRPr>
          </a:p>
          <a:p>
            <a:pPr indent="531813">
              <a:lnSpc>
                <a:spcPct val="200000"/>
              </a:lnSpc>
            </a:pPr>
            <a:r>
              <a:rPr lang="zh-CN" altLang="en-US" sz="3200" b="1" dirty="0">
                <a:solidFill>
                  <a:srgbClr val="002060"/>
                </a:solidFill>
                <a:latin typeface="楷体" pitchFamily="49" charset="-122"/>
                <a:ea typeface="楷体" pitchFamily="49" charset="-122"/>
              </a:rPr>
              <a:t>二</a:t>
            </a:r>
            <a:r>
              <a:rPr lang="zh-CN" altLang="en-US" sz="3200" b="1" dirty="0" smtClean="0">
                <a:solidFill>
                  <a:srgbClr val="002060"/>
                </a:solidFill>
                <a:latin typeface="楷体" pitchFamily="49" charset="-122"/>
                <a:ea typeface="楷体" pitchFamily="49" charset="-122"/>
              </a:rPr>
              <a:t>、预算管理</a:t>
            </a:r>
            <a:r>
              <a:rPr lang="zh-CN" altLang="en-US" sz="3200" b="1" dirty="0" smtClean="0">
                <a:solidFill>
                  <a:srgbClr val="FF0000"/>
                </a:solidFill>
                <a:latin typeface="楷体" pitchFamily="49" charset="-122"/>
                <a:ea typeface="楷体" pitchFamily="49" charset="-122"/>
              </a:rPr>
              <a:t>重要制度解读</a:t>
            </a:r>
            <a:endParaRPr lang="en-US" altLang="zh-CN" sz="3200" b="1" dirty="0">
              <a:solidFill>
                <a:srgbClr val="FF0000"/>
              </a:solidFill>
              <a:latin typeface="楷体" pitchFamily="49" charset="-122"/>
              <a:ea typeface="楷体" pitchFamily="49" charset="-122"/>
            </a:endParaRPr>
          </a:p>
        </p:txBody>
      </p:sp>
    </p:spTree>
    <p:custDataLst>
      <p:tags r:id="rId1"/>
    </p:custDataLst>
    <p:extLst>
      <p:ext uri="{BB962C8B-B14F-4D97-AF65-F5344CB8AC3E}">
        <p14:creationId xmlns:p14="http://schemas.microsoft.com/office/powerpoint/2010/main" xmlns="" val="4084546254"/>
      </p:ext>
    </p:extLst>
  </p:cSld>
  <p:clrMapOvr>
    <a:masterClrMapping/>
  </p:clrMapOvr>
  <p:transition advTm="1890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xxbs3"/>
          <p:cNvPicPr>
            <a:picLocks noChangeAspect="1" noChangeArrowheads="1"/>
          </p:cNvPicPr>
          <p:nvPr/>
        </p:nvPicPr>
        <p:blipFill>
          <a:blip r:embed="rId3" cstate="print"/>
          <a:srcRect/>
          <a:stretch>
            <a:fillRect/>
          </a:stretch>
        </p:blipFill>
        <p:spPr bwMode="auto">
          <a:xfrm>
            <a:off x="2" y="1"/>
            <a:ext cx="1196751" cy="897563"/>
          </a:xfrm>
          <a:prstGeom prst="rect">
            <a:avLst/>
          </a:prstGeom>
          <a:noFill/>
          <a:ln w="9525">
            <a:noFill/>
            <a:miter lim="800000"/>
            <a:headEnd/>
            <a:tailEnd/>
          </a:ln>
        </p:spPr>
      </p:pic>
      <p:sp>
        <p:nvSpPr>
          <p:cNvPr id="12293" name="Rectangle 5"/>
          <p:cNvSpPr>
            <a:spLocks noChangeArrowheads="1"/>
          </p:cNvSpPr>
          <p:nvPr/>
        </p:nvSpPr>
        <p:spPr bwMode="gray">
          <a:xfrm>
            <a:off x="322052" y="588170"/>
            <a:ext cx="6410937" cy="4524315"/>
          </a:xfrm>
          <a:prstGeom prst="rect">
            <a:avLst/>
          </a:prstGeom>
          <a:solidFill>
            <a:schemeClr val="bg1"/>
          </a:solidFill>
          <a:ln w="9525" algn="ctr">
            <a:solidFill>
              <a:srgbClr val="FF0000"/>
            </a:solidFill>
            <a:miter lim="800000"/>
            <a:headEnd/>
            <a:tailEnd/>
          </a:ln>
          <a:effectLst/>
        </p:spPr>
        <p:txBody>
          <a:bodyPr wrap="square" anchor="ctr">
            <a:spAutoFit/>
          </a:bodyPr>
          <a:lstStyle/>
          <a:p>
            <a:r>
              <a:rPr lang="zh-CN" altLang="zh-CN" sz="1600" b="1" dirty="0"/>
              <a:t>　</a:t>
            </a:r>
            <a:r>
              <a:rPr lang="zh-CN" altLang="zh-CN" sz="1600" b="1" dirty="0">
                <a:latin typeface="华文楷体" pitchFamily="2" charset="-122"/>
                <a:ea typeface="华文楷体" pitchFamily="2" charset="-122"/>
              </a:rPr>
              <a:t>第二条 </a:t>
            </a:r>
            <a:r>
              <a:rPr lang="zh-CN" altLang="zh-CN" sz="1600" b="1" dirty="0">
                <a:solidFill>
                  <a:srgbClr val="FF0000"/>
                </a:solidFill>
                <a:latin typeface="华文楷体" pitchFamily="2" charset="-122"/>
                <a:ea typeface="华文楷体" pitchFamily="2" charset="-122"/>
              </a:rPr>
              <a:t>绩效目标</a:t>
            </a:r>
            <a:r>
              <a:rPr lang="zh-CN" altLang="zh-CN" sz="1600" b="1" dirty="0">
                <a:latin typeface="华文楷体" pitchFamily="2" charset="-122"/>
                <a:ea typeface="华文楷体" pitchFamily="2" charset="-122"/>
              </a:rPr>
              <a:t>是指财政预算资金计划在一定期限内达到的产出和效果</a:t>
            </a:r>
            <a:r>
              <a:rPr lang="zh-CN" altLang="zh-CN" sz="1600" b="1" dirty="0" smtClean="0">
                <a:latin typeface="华文楷体" pitchFamily="2" charset="-122"/>
                <a:ea typeface="华文楷体" pitchFamily="2" charset="-122"/>
              </a:rPr>
              <a:t>。绩效</a:t>
            </a:r>
            <a:r>
              <a:rPr lang="zh-CN" altLang="zh-CN" sz="1600" b="1" dirty="0">
                <a:latin typeface="华文楷体" pitchFamily="2" charset="-122"/>
                <a:ea typeface="华文楷体" pitchFamily="2" charset="-122"/>
              </a:rPr>
              <a:t>目标是建设项目库、编制部门预算、实施绩效监控、开展绩效评价等的重要基础和依据</a:t>
            </a:r>
            <a:r>
              <a:rPr lang="zh-CN" altLang="zh-CN" sz="1600" b="1" dirty="0" smtClean="0">
                <a:latin typeface="华文楷体" pitchFamily="2" charset="-122"/>
                <a:ea typeface="华文楷体" pitchFamily="2" charset="-122"/>
              </a:rPr>
              <a:t>。</a:t>
            </a:r>
            <a:endParaRPr lang="en-US" altLang="zh-CN" sz="1600" b="1" dirty="0" smtClean="0">
              <a:latin typeface="华文楷体" pitchFamily="2" charset="-122"/>
              <a:ea typeface="华文楷体" pitchFamily="2" charset="-122"/>
            </a:endParaRPr>
          </a:p>
          <a:p>
            <a:r>
              <a:rPr lang="en-US" altLang="zh-CN" sz="1600" b="1" dirty="0" smtClean="0">
                <a:latin typeface="华文楷体" pitchFamily="2" charset="-122"/>
                <a:ea typeface="华文楷体" pitchFamily="2" charset="-122"/>
              </a:rPr>
              <a:t>      </a:t>
            </a:r>
            <a:r>
              <a:rPr lang="zh-CN" altLang="zh-CN" sz="1600" b="1" dirty="0" smtClean="0">
                <a:latin typeface="华文楷体" pitchFamily="2" charset="-122"/>
                <a:ea typeface="华文楷体" pitchFamily="2" charset="-122"/>
              </a:rPr>
              <a:t>第三</a:t>
            </a:r>
            <a:r>
              <a:rPr lang="zh-CN" altLang="zh-CN" sz="1600" b="1" dirty="0">
                <a:latin typeface="华文楷体" pitchFamily="2" charset="-122"/>
                <a:ea typeface="华文楷体" pitchFamily="2" charset="-122"/>
              </a:rPr>
              <a:t>条 本办法所称绩效目标：</a:t>
            </a:r>
          </a:p>
          <a:p>
            <a:r>
              <a:rPr lang="zh-CN" altLang="zh-CN" sz="1600" b="1" dirty="0">
                <a:latin typeface="华文楷体" pitchFamily="2" charset="-122"/>
                <a:ea typeface="华文楷体" pitchFamily="2" charset="-122"/>
              </a:rPr>
              <a:t>　</a:t>
            </a:r>
            <a:r>
              <a:rPr lang="zh-CN" altLang="zh-CN" sz="1600" b="1" dirty="0" smtClean="0">
                <a:latin typeface="华文楷体" pitchFamily="2" charset="-122"/>
                <a:ea typeface="华文楷体" pitchFamily="2" charset="-122"/>
              </a:rPr>
              <a:t>（</a:t>
            </a:r>
            <a:r>
              <a:rPr lang="zh-CN" altLang="zh-CN" sz="1600" b="1" dirty="0">
                <a:latin typeface="华文楷体" pitchFamily="2" charset="-122"/>
                <a:ea typeface="华文楷体" pitchFamily="2" charset="-122"/>
              </a:rPr>
              <a:t>一）按照预算支出的范围和内容划分，包括</a:t>
            </a:r>
            <a:r>
              <a:rPr lang="zh-CN" altLang="zh-CN" sz="1600" b="1" dirty="0">
                <a:solidFill>
                  <a:srgbClr val="FF0000"/>
                </a:solidFill>
                <a:latin typeface="华文楷体" pitchFamily="2" charset="-122"/>
                <a:ea typeface="华文楷体" pitchFamily="2" charset="-122"/>
              </a:rPr>
              <a:t>基本支出绩效目标、项目支出绩效目标和部门（单位）整体支出绩效目标</a:t>
            </a:r>
            <a:r>
              <a:rPr lang="zh-CN" altLang="zh-CN" sz="1600" b="1" dirty="0">
                <a:latin typeface="华文楷体" pitchFamily="2" charset="-122"/>
                <a:ea typeface="华文楷体" pitchFamily="2" charset="-122"/>
              </a:rPr>
              <a:t>。</a:t>
            </a:r>
          </a:p>
          <a:p>
            <a:r>
              <a:rPr lang="en-US" altLang="zh-CN" sz="1600" b="1" dirty="0" smtClean="0">
                <a:latin typeface="华文楷体" pitchFamily="2" charset="-122"/>
                <a:ea typeface="华文楷体" pitchFamily="2" charset="-122"/>
              </a:rPr>
              <a:t>     </a:t>
            </a:r>
            <a:r>
              <a:rPr lang="zh-CN" altLang="zh-CN" sz="1600" b="1" dirty="0" smtClean="0">
                <a:latin typeface="华文楷体" pitchFamily="2" charset="-122"/>
                <a:ea typeface="华文楷体" pitchFamily="2" charset="-122"/>
              </a:rPr>
              <a:t>（</a:t>
            </a:r>
            <a:r>
              <a:rPr lang="zh-CN" altLang="zh-CN" sz="1600" b="1" dirty="0">
                <a:latin typeface="华文楷体" pitchFamily="2" charset="-122"/>
                <a:ea typeface="华文楷体" pitchFamily="2" charset="-122"/>
              </a:rPr>
              <a:t>二）按照时效性划分，包括</a:t>
            </a:r>
            <a:r>
              <a:rPr lang="zh-CN" altLang="zh-CN" sz="1600" b="1" dirty="0">
                <a:solidFill>
                  <a:srgbClr val="FF0000"/>
                </a:solidFill>
                <a:latin typeface="华文楷体" pitchFamily="2" charset="-122"/>
                <a:ea typeface="华文楷体" pitchFamily="2" charset="-122"/>
              </a:rPr>
              <a:t>中长期绩效目标和年度绩效目标</a:t>
            </a:r>
            <a:r>
              <a:rPr lang="zh-CN" altLang="zh-CN" sz="1600" b="1" dirty="0" smtClean="0">
                <a:latin typeface="华文楷体" pitchFamily="2" charset="-122"/>
                <a:ea typeface="华文楷体" pitchFamily="2" charset="-122"/>
              </a:rPr>
              <a:t>。</a:t>
            </a:r>
            <a:endParaRPr lang="en-US" altLang="zh-CN" sz="1600" b="1" dirty="0" smtClean="0">
              <a:latin typeface="华文楷体" pitchFamily="2" charset="-122"/>
              <a:ea typeface="华文楷体" pitchFamily="2" charset="-122"/>
            </a:endParaRPr>
          </a:p>
          <a:p>
            <a:r>
              <a:rPr lang="zh-CN" altLang="zh-CN" sz="1600" b="1" dirty="0">
                <a:latin typeface="华文楷体" pitchFamily="2" charset="-122"/>
                <a:ea typeface="华文楷体" pitchFamily="2" charset="-122"/>
              </a:rPr>
              <a:t>　</a:t>
            </a:r>
            <a:r>
              <a:rPr lang="en-US" altLang="zh-CN" sz="1600" b="1" dirty="0" smtClean="0">
                <a:latin typeface="华文楷体" pitchFamily="2" charset="-122"/>
                <a:ea typeface="华文楷体" pitchFamily="2" charset="-122"/>
              </a:rPr>
              <a:t> </a:t>
            </a:r>
            <a:r>
              <a:rPr lang="zh-CN" altLang="zh-CN" sz="1600" b="1" dirty="0" smtClean="0">
                <a:latin typeface="华文楷体" pitchFamily="2" charset="-122"/>
                <a:ea typeface="华文楷体" pitchFamily="2" charset="-122"/>
              </a:rPr>
              <a:t>第八</a:t>
            </a:r>
            <a:r>
              <a:rPr lang="zh-CN" altLang="zh-CN" sz="1600" b="1" dirty="0">
                <a:latin typeface="华文楷体" pitchFamily="2" charset="-122"/>
                <a:ea typeface="华文楷体" pitchFamily="2" charset="-122"/>
              </a:rPr>
              <a:t>条 按照</a:t>
            </a:r>
            <a:r>
              <a:rPr lang="en-US" altLang="zh-CN" sz="1600" b="1" dirty="0">
                <a:latin typeface="华文楷体" pitchFamily="2" charset="-122"/>
                <a:ea typeface="华文楷体" pitchFamily="2" charset="-122"/>
              </a:rPr>
              <a:t>“</a:t>
            </a:r>
            <a:r>
              <a:rPr lang="zh-CN" altLang="zh-CN" sz="1600" b="1" dirty="0">
                <a:solidFill>
                  <a:srgbClr val="FF0000"/>
                </a:solidFill>
                <a:latin typeface="华文楷体" pitchFamily="2" charset="-122"/>
                <a:ea typeface="华文楷体" pitchFamily="2" charset="-122"/>
              </a:rPr>
              <a:t>谁申请资金，谁设定目标</a:t>
            </a:r>
            <a:r>
              <a:rPr lang="en-US" altLang="zh-CN" sz="1600" b="1" dirty="0">
                <a:latin typeface="华文楷体" pitchFamily="2" charset="-122"/>
                <a:ea typeface="华文楷体" pitchFamily="2" charset="-122"/>
              </a:rPr>
              <a:t>”</a:t>
            </a:r>
            <a:r>
              <a:rPr lang="zh-CN" altLang="zh-CN" sz="1600" b="1" dirty="0">
                <a:latin typeface="华文楷体" pitchFamily="2" charset="-122"/>
                <a:ea typeface="华文楷体" pitchFamily="2" charset="-122"/>
              </a:rPr>
              <a:t>的原则，绩效目标由中央部门及其所属单位设定。</a:t>
            </a:r>
          </a:p>
          <a:p>
            <a:r>
              <a:rPr lang="zh-CN" altLang="zh-CN" sz="1600" b="1" dirty="0">
                <a:latin typeface="华文楷体" pitchFamily="2" charset="-122"/>
                <a:ea typeface="华文楷体" pitchFamily="2" charset="-122"/>
              </a:rPr>
              <a:t>　</a:t>
            </a:r>
            <a:r>
              <a:rPr lang="en-US" altLang="zh-CN" sz="1600" b="1" dirty="0" smtClean="0">
                <a:latin typeface="华文楷体" pitchFamily="2" charset="-122"/>
                <a:ea typeface="华文楷体" pitchFamily="2" charset="-122"/>
              </a:rPr>
              <a:t>  </a:t>
            </a:r>
            <a:r>
              <a:rPr lang="zh-CN" altLang="zh-CN" sz="1600" b="1" dirty="0" smtClean="0">
                <a:latin typeface="华文楷体" pitchFamily="2" charset="-122"/>
                <a:ea typeface="华文楷体" pitchFamily="2" charset="-122"/>
              </a:rPr>
              <a:t>项目</a:t>
            </a:r>
            <a:r>
              <a:rPr lang="zh-CN" altLang="zh-CN" sz="1600" b="1" dirty="0">
                <a:latin typeface="华文楷体" pitchFamily="2" charset="-122"/>
                <a:ea typeface="华文楷体" pitchFamily="2" charset="-122"/>
              </a:rPr>
              <a:t>支出绩效目标，在该项目纳入中央部门项目库之前</a:t>
            </a:r>
            <a:r>
              <a:rPr lang="zh-CN" altLang="zh-CN" sz="1600" b="1" dirty="0" smtClean="0">
                <a:latin typeface="华文楷体" pitchFamily="2" charset="-122"/>
                <a:ea typeface="华文楷体" pitchFamily="2" charset="-122"/>
              </a:rPr>
              <a:t>编制</a:t>
            </a:r>
            <a:r>
              <a:rPr lang="en-US" altLang="zh-CN" sz="1600" b="1" dirty="0" smtClean="0">
                <a:latin typeface="华文楷体" pitchFamily="2" charset="-122"/>
                <a:ea typeface="华文楷体" pitchFamily="2" charset="-122"/>
              </a:rPr>
              <a:t>…..</a:t>
            </a:r>
            <a:r>
              <a:rPr lang="zh-CN" altLang="zh-CN" sz="1600" b="1" dirty="0" smtClean="0">
                <a:latin typeface="华文楷体" pitchFamily="2" charset="-122"/>
                <a:ea typeface="华文楷体" pitchFamily="2" charset="-122"/>
              </a:rPr>
              <a:t>；</a:t>
            </a:r>
            <a:r>
              <a:rPr lang="zh-CN" altLang="zh-CN" sz="1600" b="1" dirty="0">
                <a:latin typeface="华文楷体" pitchFamily="2" charset="-122"/>
                <a:ea typeface="华文楷体" pitchFamily="2" charset="-122"/>
              </a:rPr>
              <a:t>部门（单位）整体支出绩效目标，在申报部门预算时</a:t>
            </a:r>
            <a:r>
              <a:rPr lang="zh-CN" altLang="zh-CN" sz="1600" b="1" dirty="0" smtClean="0">
                <a:latin typeface="华文楷体" pitchFamily="2" charset="-122"/>
                <a:ea typeface="华文楷体" pitchFamily="2" charset="-122"/>
              </a:rPr>
              <a:t>编制</a:t>
            </a:r>
            <a:r>
              <a:rPr lang="en-US" altLang="zh-CN" sz="1600" b="1" dirty="0" smtClean="0">
                <a:latin typeface="华文楷体" pitchFamily="2" charset="-122"/>
                <a:ea typeface="华文楷体" pitchFamily="2" charset="-122"/>
              </a:rPr>
              <a:t>…..</a:t>
            </a:r>
          </a:p>
          <a:p>
            <a:r>
              <a:rPr lang="en-US" altLang="zh-CN" sz="1600" b="1" dirty="0" smtClean="0"/>
              <a:t>       </a:t>
            </a:r>
            <a:r>
              <a:rPr lang="zh-CN" altLang="zh-CN" sz="1600" b="1" dirty="0" smtClean="0"/>
              <a:t>第九</a:t>
            </a:r>
            <a:r>
              <a:rPr lang="zh-CN" altLang="zh-CN" sz="1600" b="1" dirty="0"/>
              <a:t>条 绩效目标要能清晰反映预算资金的</a:t>
            </a:r>
            <a:r>
              <a:rPr lang="zh-CN" altLang="zh-CN" sz="1600" b="1" dirty="0">
                <a:solidFill>
                  <a:srgbClr val="FF0000"/>
                </a:solidFill>
              </a:rPr>
              <a:t>预期产出和效果</a:t>
            </a:r>
            <a:r>
              <a:rPr lang="zh-CN" altLang="zh-CN" sz="1600" b="1" dirty="0"/>
              <a:t>，并以相应的绩效指标予以细化、量化描述</a:t>
            </a:r>
            <a:r>
              <a:rPr lang="zh-CN" altLang="zh-CN" sz="1600" b="1" dirty="0" smtClean="0"/>
              <a:t>。</a:t>
            </a:r>
            <a:endParaRPr lang="en-US" altLang="zh-CN" sz="1600" b="1" dirty="0" smtClean="0"/>
          </a:p>
          <a:p>
            <a:r>
              <a:rPr lang="zh-CN" altLang="zh-CN" sz="1600" b="1" dirty="0" smtClean="0"/>
              <a:t> </a:t>
            </a:r>
            <a:r>
              <a:rPr lang="zh-CN" altLang="zh-CN" sz="1600" b="1" dirty="0"/>
              <a:t>　　第十条 绩效指标是绩效目标的细化和量化描述，主要</a:t>
            </a:r>
            <a:r>
              <a:rPr lang="zh-CN" altLang="zh-CN" sz="1600" b="1" dirty="0" smtClean="0"/>
              <a:t>包括</a:t>
            </a:r>
            <a:r>
              <a:rPr lang="zh-CN" altLang="en-US" sz="1600" b="1" dirty="0" smtClean="0"/>
              <a:t>：</a:t>
            </a:r>
            <a:endParaRPr lang="zh-CN" altLang="zh-CN" sz="1600" b="1" dirty="0"/>
          </a:p>
          <a:p>
            <a:r>
              <a:rPr lang="zh-CN" altLang="zh-CN" sz="1600" b="1" dirty="0"/>
              <a:t>　</a:t>
            </a:r>
            <a:r>
              <a:rPr lang="zh-CN" altLang="zh-CN" sz="1600" b="1" dirty="0" smtClean="0"/>
              <a:t>（</a:t>
            </a:r>
            <a:r>
              <a:rPr lang="zh-CN" altLang="zh-CN" sz="1600" b="1" dirty="0"/>
              <a:t>一）</a:t>
            </a:r>
            <a:r>
              <a:rPr lang="zh-CN" altLang="zh-CN" sz="1600" b="1" dirty="0">
                <a:solidFill>
                  <a:srgbClr val="0000FF"/>
                </a:solidFill>
              </a:rPr>
              <a:t>产出</a:t>
            </a:r>
            <a:r>
              <a:rPr lang="zh-CN" altLang="zh-CN" sz="1600" b="1" dirty="0" smtClean="0">
                <a:solidFill>
                  <a:srgbClr val="0000FF"/>
                </a:solidFill>
              </a:rPr>
              <a:t>指标</a:t>
            </a:r>
            <a:r>
              <a:rPr lang="en-US" altLang="zh-CN" sz="1600" b="1" dirty="0" smtClean="0"/>
              <a:t>…</a:t>
            </a:r>
            <a:r>
              <a:rPr lang="zh-CN" altLang="zh-CN" sz="1600" b="1" dirty="0" smtClean="0"/>
              <a:t>包括数量、质量、时效、成本等</a:t>
            </a:r>
            <a:r>
              <a:rPr lang="zh-CN" altLang="en-US" sz="1600" b="1" dirty="0"/>
              <a:t>指标</a:t>
            </a:r>
            <a:r>
              <a:rPr lang="zh-CN" altLang="zh-CN" sz="1600" b="1" dirty="0" smtClean="0"/>
              <a:t>。</a:t>
            </a:r>
            <a:endParaRPr lang="zh-CN" altLang="zh-CN" sz="1600" b="1" dirty="0"/>
          </a:p>
          <a:p>
            <a:r>
              <a:rPr lang="zh-CN" altLang="zh-CN" sz="1600" b="1" dirty="0"/>
              <a:t>　</a:t>
            </a:r>
            <a:r>
              <a:rPr lang="zh-CN" altLang="zh-CN" sz="1600" b="1" dirty="0" smtClean="0"/>
              <a:t>（</a:t>
            </a:r>
            <a:r>
              <a:rPr lang="zh-CN" altLang="zh-CN" sz="1600" b="1" dirty="0"/>
              <a:t>二）</a:t>
            </a:r>
            <a:r>
              <a:rPr lang="zh-CN" altLang="zh-CN" sz="1600" b="1" dirty="0">
                <a:solidFill>
                  <a:srgbClr val="0000FF"/>
                </a:solidFill>
              </a:rPr>
              <a:t>效益</a:t>
            </a:r>
            <a:r>
              <a:rPr lang="zh-CN" altLang="zh-CN" sz="1600" b="1" dirty="0" smtClean="0">
                <a:solidFill>
                  <a:srgbClr val="0000FF"/>
                </a:solidFill>
              </a:rPr>
              <a:t>指标</a:t>
            </a:r>
            <a:r>
              <a:rPr lang="en-US" altLang="zh-CN" sz="1600" b="1" dirty="0" smtClean="0"/>
              <a:t>…</a:t>
            </a:r>
            <a:r>
              <a:rPr lang="zh-CN" altLang="zh-CN" sz="1600" b="1" dirty="0" smtClean="0"/>
              <a:t>包括经济效益、社会效益、生态效益、</a:t>
            </a:r>
            <a:r>
              <a:rPr lang="zh-CN" altLang="zh-CN" sz="1600" b="1" dirty="0"/>
              <a:t>可持续</a:t>
            </a:r>
            <a:r>
              <a:rPr lang="zh-CN" altLang="zh-CN" sz="1600" b="1" dirty="0" smtClean="0"/>
              <a:t>影响</a:t>
            </a:r>
            <a:r>
              <a:rPr lang="zh-CN" altLang="zh-CN" sz="1600" b="1" dirty="0"/>
              <a:t>等</a:t>
            </a:r>
            <a:r>
              <a:rPr lang="zh-CN" altLang="zh-CN" sz="1600" b="1" dirty="0" smtClean="0"/>
              <a:t>指标。</a:t>
            </a:r>
            <a:endParaRPr lang="zh-CN" altLang="zh-CN" sz="1600" b="1" dirty="0">
              <a:solidFill>
                <a:srgbClr val="0000FF"/>
              </a:solidFill>
            </a:endParaRPr>
          </a:p>
          <a:p>
            <a:r>
              <a:rPr lang="zh-CN" altLang="zh-CN" sz="1600" b="1" dirty="0">
                <a:solidFill>
                  <a:srgbClr val="0000FF"/>
                </a:solidFill>
              </a:rPr>
              <a:t>　</a:t>
            </a:r>
            <a:r>
              <a:rPr lang="zh-CN" altLang="zh-CN" sz="1600" b="1" dirty="0" smtClean="0">
                <a:solidFill>
                  <a:srgbClr val="0000FF"/>
                </a:solidFill>
              </a:rPr>
              <a:t>（</a:t>
            </a:r>
            <a:r>
              <a:rPr lang="zh-CN" altLang="zh-CN" sz="1600" b="1" dirty="0">
                <a:solidFill>
                  <a:srgbClr val="0000FF"/>
                </a:solidFill>
              </a:rPr>
              <a:t>三）满意度指标</a:t>
            </a:r>
            <a:r>
              <a:rPr lang="zh-CN" altLang="zh-CN" sz="1600" b="1" dirty="0"/>
              <a:t>是反映服务对象或项目受益人的认可程度的指标</a:t>
            </a:r>
            <a:r>
              <a:rPr lang="zh-CN" altLang="zh-CN" sz="1600" b="1" dirty="0" smtClean="0"/>
              <a:t>。</a:t>
            </a:r>
            <a:endParaRPr lang="zh-CN" altLang="zh-CN" sz="1600" b="1" dirty="0"/>
          </a:p>
        </p:txBody>
      </p:sp>
      <p:sp>
        <p:nvSpPr>
          <p:cNvPr id="5130" name="WordArt 13"/>
          <p:cNvSpPr>
            <a:spLocks noChangeArrowheads="1" noChangeShapeType="1" noTextEdit="1"/>
          </p:cNvSpPr>
          <p:nvPr/>
        </p:nvSpPr>
        <p:spPr bwMode="auto">
          <a:xfrm>
            <a:off x="1331640" y="5587"/>
            <a:ext cx="5257284" cy="539446"/>
          </a:xfrm>
          <a:prstGeom prst="rect">
            <a:avLst/>
          </a:prstGeom>
        </p:spPr>
        <p:txBody>
          <a:bodyPr wrap="none" fromWordArt="1">
            <a:prstTxWarp prst="textPlain">
              <a:avLst>
                <a:gd name="adj" fmla="val 50000"/>
              </a:avLst>
            </a:prstTxWarp>
            <a:scene3d>
              <a:camera prst="legacyObliqueBottomRight"/>
              <a:lightRig rig="legacyFlat3" dir="b"/>
            </a:scene3d>
            <a:sp3d extrusionH="328600" prstMaterial="legacyMatte">
              <a:extrusionClr>
                <a:srgbClr val="CC9900"/>
              </a:extrusionClr>
            </a:sp3d>
          </a:bodyPr>
          <a:lstStyle/>
          <a:p>
            <a:pPr algn="ctr"/>
            <a:r>
              <a:rPr lang="zh-CN" altLang="en-US" dirty="0" smtClean="0">
                <a:latin typeface="仿宋" pitchFamily="49" charset="-122"/>
                <a:ea typeface="仿宋" pitchFamily="49" charset="-122"/>
              </a:rPr>
              <a:t>财预</a:t>
            </a:r>
            <a:r>
              <a:rPr lang="zh-CN" altLang="zh-CN" dirty="0" smtClean="0">
                <a:latin typeface="仿宋" pitchFamily="49" charset="-122"/>
                <a:ea typeface="仿宋" pitchFamily="49" charset="-122"/>
              </a:rPr>
              <a:t>〔</a:t>
            </a:r>
            <a:r>
              <a:rPr lang="en-US" altLang="zh-CN" dirty="0" smtClean="0">
                <a:latin typeface="仿宋" pitchFamily="49" charset="-122"/>
                <a:ea typeface="仿宋" pitchFamily="49" charset="-122"/>
              </a:rPr>
              <a:t>2015</a:t>
            </a:r>
            <a:r>
              <a:rPr lang="zh-CN" altLang="zh-CN" dirty="0" smtClean="0">
                <a:latin typeface="仿宋" pitchFamily="49" charset="-122"/>
                <a:ea typeface="仿宋" pitchFamily="49" charset="-122"/>
              </a:rPr>
              <a:t>〕</a:t>
            </a:r>
            <a:r>
              <a:rPr lang="en-US" altLang="zh-CN" dirty="0" smtClean="0">
                <a:latin typeface="仿宋" pitchFamily="49" charset="-122"/>
                <a:ea typeface="仿宋" pitchFamily="49" charset="-122"/>
              </a:rPr>
              <a:t>88</a:t>
            </a:r>
            <a:r>
              <a:rPr lang="zh-CN" altLang="zh-CN" dirty="0" smtClean="0">
                <a:latin typeface="仿宋" pitchFamily="49" charset="-122"/>
                <a:ea typeface="仿宋" pitchFamily="49" charset="-122"/>
              </a:rPr>
              <a:t>号</a:t>
            </a:r>
            <a:r>
              <a:rPr lang="zh-CN" altLang="en-US" kern="10" dirty="0" smtClean="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rPr>
              <a:t>预算绩效目标管理办法</a:t>
            </a:r>
            <a:endParaRPr lang="zh-CN" altLang="en-US" kern="10" dirty="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endParaRPr>
          </a:p>
        </p:txBody>
      </p:sp>
      <p:sp>
        <p:nvSpPr>
          <p:cNvPr id="3" name="右箭头 2"/>
          <p:cNvSpPr/>
          <p:nvPr/>
        </p:nvSpPr>
        <p:spPr bwMode="auto">
          <a:xfrm>
            <a:off x="-2340768" y="3327834"/>
            <a:ext cx="978408" cy="73366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4" name="下箭头 3"/>
          <p:cNvSpPr/>
          <p:nvPr/>
        </p:nvSpPr>
        <p:spPr bwMode="auto">
          <a:xfrm>
            <a:off x="6694878" y="700423"/>
            <a:ext cx="2449122" cy="4151769"/>
          </a:xfrm>
          <a:prstGeom prst="downArrow">
            <a:avLst>
              <a:gd name="adj1" fmla="val 94994"/>
              <a:gd name="adj2" fmla="val 16699"/>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900113" indent="-900113">
              <a:lnSpc>
                <a:spcPct val="250000"/>
              </a:lnSpc>
            </a:pPr>
            <a:r>
              <a:rPr lang="zh-CN" altLang="zh-CN" sz="1600" b="1" dirty="0" smtClean="0">
                <a:latin typeface="仿宋" pitchFamily="49" charset="-122"/>
                <a:ea typeface="仿宋" pitchFamily="49" charset="-122"/>
              </a:rPr>
              <a:t>第一</a:t>
            </a:r>
            <a:r>
              <a:rPr lang="zh-CN" altLang="zh-CN" sz="1600" b="1" dirty="0">
                <a:latin typeface="仿宋" pitchFamily="49" charset="-122"/>
                <a:ea typeface="仿宋" pitchFamily="49" charset="-122"/>
              </a:rPr>
              <a:t>章 总则</a:t>
            </a:r>
            <a:endParaRPr lang="zh-CN" altLang="zh-CN" sz="1600" dirty="0">
              <a:latin typeface="仿宋" pitchFamily="49" charset="-122"/>
              <a:ea typeface="仿宋" pitchFamily="49" charset="-122"/>
            </a:endParaRPr>
          </a:p>
          <a:p>
            <a:pPr marL="900113" indent="-900113">
              <a:lnSpc>
                <a:spcPct val="250000"/>
              </a:lnSpc>
            </a:pPr>
            <a:r>
              <a:rPr lang="zh-CN" altLang="zh-CN" sz="1600" b="1" dirty="0" smtClean="0">
                <a:latin typeface="仿宋" pitchFamily="49" charset="-122"/>
                <a:ea typeface="仿宋" pitchFamily="49" charset="-122"/>
              </a:rPr>
              <a:t>第二</a:t>
            </a:r>
            <a:r>
              <a:rPr lang="zh-CN" altLang="zh-CN" sz="1600" b="1" dirty="0">
                <a:latin typeface="仿宋" pitchFamily="49" charset="-122"/>
                <a:ea typeface="仿宋" pitchFamily="49" charset="-122"/>
              </a:rPr>
              <a:t>章 绩效</a:t>
            </a:r>
            <a:r>
              <a:rPr lang="zh-CN" altLang="zh-CN" sz="1600" b="1" dirty="0" smtClean="0">
                <a:latin typeface="仿宋" pitchFamily="49" charset="-122"/>
                <a:ea typeface="仿宋" pitchFamily="49" charset="-122"/>
              </a:rPr>
              <a:t>目标</a:t>
            </a:r>
            <a:r>
              <a:rPr lang="zh-CN" altLang="zh-CN" sz="1600" b="1" dirty="0" smtClean="0">
                <a:solidFill>
                  <a:srgbClr val="FF0000"/>
                </a:solidFill>
                <a:latin typeface="仿宋" pitchFamily="49" charset="-122"/>
                <a:ea typeface="仿宋" pitchFamily="49" charset="-122"/>
              </a:rPr>
              <a:t>设定</a:t>
            </a:r>
            <a:endParaRPr lang="zh-CN" altLang="zh-CN" sz="1600" dirty="0">
              <a:solidFill>
                <a:srgbClr val="FF0000"/>
              </a:solidFill>
              <a:latin typeface="仿宋" pitchFamily="49" charset="-122"/>
              <a:ea typeface="仿宋" pitchFamily="49" charset="-122"/>
            </a:endParaRPr>
          </a:p>
          <a:p>
            <a:pPr marL="900113" indent="-900113">
              <a:lnSpc>
                <a:spcPct val="250000"/>
              </a:lnSpc>
            </a:pPr>
            <a:r>
              <a:rPr lang="zh-CN" altLang="zh-CN" sz="1600" b="1" dirty="0">
                <a:latin typeface="仿宋" pitchFamily="49" charset="-122"/>
                <a:ea typeface="仿宋" pitchFamily="49" charset="-122"/>
              </a:rPr>
              <a:t>第三章 绩效</a:t>
            </a:r>
            <a:r>
              <a:rPr lang="zh-CN" altLang="zh-CN" sz="1600" b="1" dirty="0" smtClean="0">
                <a:latin typeface="仿宋" pitchFamily="49" charset="-122"/>
                <a:ea typeface="仿宋" pitchFamily="49" charset="-122"/>
              </a:rPr>
              <a:t>目标</a:t>
            </a:r>
            <a:r>
              <a:rPr lang="zh-CN" altLang="zh-CN" sz="1600" b="1" dirty="0" smtClean="0">
                <a:solidFill>
                  <a:srgbClr val="FF0000"/>
                </a:solidFill>
                <a:latin typeface="仿宋" pitchFamily="49" charset="-122"/>
                <a:ea typeface="仿宋" pitchFamily="49" charset="-122"/>
              </a:rPr>
              <a:t>审核</a:t>
            </a:r>
            <a:endParaRPr lang="zh-CN" altLang="zh-CN" sz="1600" dirty="0">
              <a:solidFill>
                <a:srgbClr val="FF0000"/>
              </a:solidFill>
              <a:latin typeface="仿宋" pitchFamily="49" charset="-122"/>
              <a:ea typeface="仿宋" pitchFamily="49" charset="-122"/>
            </a:endParaRPr>
          </a:p>
          <a:p>
            <a:pPr marL="900113" indent="-900113">
              <a:lnSpc>
                <a:spcPct val="250000"/>
              </a:lnSpc>
            </a:pPr>
            <a:r>
              <a:rPr lang="zh-CN" altLang="zh-CN" sz="1600" b="1" dirty="0" smtClean="0">
                <a:latin typeface="仿宋" pitchFamily="49" charset="-122"/>
                <a:ea typeface="仿宋" pitchFamily="49" charset="-122"/>
              </a:rPr>
              <a:t>第四</a:t>
            </a:r>
            <a:r>
              <a:rPr lang="zh-CN" altLang="zh-CN" sz="1600" b="1" dirty="0">
                <a:latin typeface="仿宋" pitchFamily="49" charset="-122"/>
                <a:ea typeface="仿宋" pitchFamily="49" charset="-122"/>
              </a:rPr>
              <a:t>章 绩效</a:t>
            </a:r>
            <a:r>
              <a:rPr lang="zh-CN" altLang="zh-CN" sz="1600" b="1" dirty="0" smtClean="0">
                <a:latin typeface="仿宋" pitchFamily="49" charset="-122"/>
                <a:ea typeface="仿宋" pitchFamily="49" charset="-122"/>
              </a:rPr>
              <a:t>目标</a:t>
            </a:r>
            <a:r>
              <a:rPr lang="zh-CN" altLang="zh-CN" sz="1600" b="1" dirty="0" smtClean="0">
                <a:solidFill>
                  <a:srgbClr val="FF0000"/>
                </a:solidFill>
                <a:latin typeface="仿宋" pitchFamily="49" charset="-122"/>
                <a:ea typeface="仿宋" pitchFamily="49" charset="-122"/>
              </a:rPr>
              <a:t>批复</a:t>
            </a:r>
            <a:r>
              <a:rPr lang="zh-CN" altLang="zh-CN" sz="1600" b="1" dirty="0">
                <a:solidFill>
                  <a:srgbClr val="FF0000"/>
                </a:solidFill>
                <a:latin typeface="仿宋" pitchFamily="49" charset="-122"/>
                <a:ea typeface="仿宋" pitchFamily="49" charset="-122"/>
              </a:rPr>
              <a:t>、调整与应用</a:t>
            </a:r>
            <a:endParaRPr lang="zh-CN" altLang="zh-CN" sz="1600" dirty="0">
              <a:solidFill>
                <a:srgbClr val="FF0000"/>
              </a:solidFill>
              <a:latin typeface="仿宋" pitchFamily="49" charset="-122"/>
              <a:ea typeface="仿宋" pitchFamily="49" charset="-122"/>
            </a:endParaRPr>
          </a:p>
          <a:p>
            <a:pPr marL="723900" indent="-723900">
              <a:lnSpc>
                <a:spcPct val="250000"/>
              </a:lnSpc>
            </a:pPr>
            <a:r>
              <a:rPr lang="zh-CN" altLang="zh-CN" sz="1600" b="1" dirty="0" smtClean="0">
                <a:latin typeface="仿宋" pitchFamily="49" charset="-122"/>
                <a:ea typeface="仿宋" pitchFamily="49" charset="-122"/>
              </a:rPr>
              <a:t>第五</a:t>
            </a:r>
            <a:r>
              <a:rPr lang="zh-CN" altLang="zh-CN" sz="1600" b="1" dirty="0">
                <a:latin typeface="仿宋" pitchFamily="49" charset="-122"/>
                <a:ea typeface="仿宋" pitchFamily="49" charset="-122"/>
              </a:rPr>
              <a:t>章 附则</a:t>
            </a:r>
            <a:endParaRPr lang="zh-CN" altLang="zh-CN" sz="1600" dirty="0">
              <a:latin typeface="仿宋" pitchFamily="49" charset="-122"/>
              <a:ea typeface="仿宋" pitchFamily="49" charset="-122"/>
            </a:endParaRPr>
          </a:p>
        </p:txBody>
      </p:sp>
    </p:spTree>
    <p:custDataLst>
      <p:tags r:id="rId1"/>
    </p:custDataLst>
    <p:extLst>
      <p:ext uri="{BB962C8B-B14F-4D97-AF65-F5344CB8AC3E}">
        <p14:creationId xmlns:p14="http://schemas.microsoft.com/office/powerpoint/2010/main" xmlns="" val="1806431530"/>
      </p:ext>
    </p:extLst>
  </p:cSld>
  <p:clrMapOvr>
    <a:masterClrMapping/>
  </p:clrMapOvr>
  <p:transition advTm="8136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63889" y="249493"/>
            <a:ext cx="4837113" cy="541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smtClean="0">
                <a:solidFill>
                  <a:srgbClr val="FF0000"/>
                </a:solidFill>
                <a:latin typeface="华文中宋" pitchFamily="2" charset="-122"/>
                <a:ea typeface="华文中宋" pitchFamily="2" charset="-122"/>
              </a:rPr>
              <a:t>2</a:t>
            </a:r>
            <a:r>
              <a:rPr lang="zh-CN" altLang="en-US" sz="3600" b="1" dirty="0" smtClean="0">
                <a:solidFill>
                  <a:srgbClr val="FF0000"/>
                </a:solidFill>
                <a:latin typeface="华文中宋" pitchFamily="2" charset="-122"/>
                <a:ea typeface="华文中宋" pitchFamily="2" charset="-122"/>
              </a:rPr>
              <a:t>、支出改革新政策</a:t>
            </a:r>
            <a:endParaRPr lang="zh-CN" altLang="en-US" sz="3600" b="1" dirty="0">
              <a:solidFill>
                <a:srgbClr val="FF0000"/>
              </a:solidFill>
              <a:latin typeface="华文中宋" pitchFamily="2" charset="-122"/>
              <a:ea typeface="华文中宋" pitchFamily="2" charset="-122"/>
            </a:endParaRPr>
          </a:p>
        </p:txBody>
      </p:sp>
      <p:sp>
        <p:nvSpPr>
          <p:cNvPr id="2" name="椭圆 1"/>
          <p:cNvSpPr/>
          <p:nvPr/>
        </p:nvSpPr>
        <p:spPr bwMode="auto">
          <a:xfrm>
            <a:off x="611560" y="951570"/>
            <a:ext cx="504056" cy="51935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 name="图示 2"/>
          <p:cNvGraphicFramePr/>
          <p:nvPr>
            <p:extLst>
              <p:ext uri="{D42A27DB-BD31-4B8C-83A1-F6EECF244321}">
                <p14:modId xmlns:p14="http://schemas.microsoft.com/office/powerpoint/2010/main" xmlns="" val="2636072086"/>
              </p:ext>
            </p:extLst>
          </p:nvPr>
        </p:nvGraphicFramePr>
        <p:xfrm>
          <a:off x="323530" y="951571"/>
          <a:ext cx="5658915" cy="2843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箭头 3"/>
          <p:cNvSpPr/>
          <p:nvPr/>
        </p:nvSpPr>
        <p:spPr bwMode="auto">
          <a:xfrm>
            <a:off x="602457" y="3923830"/>
            <a:ext cx="5144589" cy="1113889"/>
          </a:xfrm>
          <a:prstGeom prst="rightArrow">
            <a:avLst>
              <a:gd name="adj1" fmla="val 90587"/>
              <a:gd name="adj2" fmla="val 33766"/>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rPr>
              <a:t>预算改革以支出为重点，</a:t>
            </a:r>
            <a:endParaRPr kumimoji="0" lang="en-US" altLang="zh-CN" sz="2400" b="1" i="0" u="none" strike="noStrike" cap="none" normalizeH="0" baseline="0" dirty="0" smtClean="0">
              <a:ln>
                <a:noFill/>
              </a:ln>
              <a:solidFill>
                <a:schemeClr val="tx1"/>
              </a:solidFill>
              <a:effectLst/>
              <a:latin typeface="Arial" pitchFamily="34" charset="0"/>
              <a:ea typeface="宋体" pitchFamily="2" charset="-122"/>
            </a:endParaRPr>
          </a:p>
          <a:p>
            <a:pPr marR="0" algn="ctr" defTabSz="914400" rtl="0" eaLnBrk="1" fontAlgn="base" latinLnBrk="0" hangingPunct="1">
              <a:lnSpc>
                <a:spcPct val="100000"/>
              </a:lnSpc>
              <a:spcBef>
                <a:spcPct val="50000"/>
              </a:spcBef>
              <a:spcAft>
                <a:spcPct val="0"/>
              </a:spcAft>
              <a:buClrTx/>
              <a:buSzTx/>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rPr>
              <a:t>支出改革以项目支出为关键</a:t>
            </a:r>
          </a:p>
        </p:txBody>
      </p:sp>
      <p:sp>
        <p:nvSpPr>
          <p:cNvPr id="5" name="Rectangle 1"/>
          <p:cNvSpPr>
            <a:spLocks noChangeArrowheads="1"/>
          </p:cNvSpPr>
          <p:nvPr/>
        </p:nvSpPr>
        <p:spPr bwMode="auto">
          <a:xfrm>
            <a:off x="5996319" y="951570"/>
            <a:ext cx="2808312" cy="1800493"/>
          </a:xfrm>
          <a:prstGeom prst="rect">
            <a:avLst/>
          </a:prstGeom>
          <a:solidFill>
            <a:srgbClr val="FFFF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050" b="0" i="0" u="none" strike="noStrike" cap="none" normalizeH="0" baseline="0" dirty="0" smtClean="0">
              <a:ln>
                <a:noFill/>
              </a:ln>
              <a:solidFill>
                <a:srgbClr val="2B2B2B"/>
              </a:solidFill>
              <a:effectLst/>
              <a:latin typeface="Arial" pitchFamily="34" charset="0"/>
              <a:ea typeface="simsun"/>
              <a:cs typeface="宋体" pitchFamily="2" charset="-122"/>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a:t>
            </a:r>
            <a:r>
              <a:rPr kumimoji="0" 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关于加强和改进中央部门项目支出预算管理的通知</a:t>
            </a:r>
            <a:r>
              <a:rPr kumimoji="0" lang="en-US" alt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a:t>
            </a:r>
            <a:endParaRPr lang="en-US" altLang="zh-CN" sz="2400" dirty="0" smtClean="0">
              <a:solidFill>
                <a:srgbClr val="2B2B2B"/>
              </a:solidFill>
              <a:latin typeface="宋体" pitchFamily="2" charset="-122"/>
              <a:ea typeface="宋体" pitchFamily="2" charset="-122"/>
              <a:cs typeface="宋体" pitchFamily="2" charset="-122"/>
            </a:endParaRPr>
          </a:p>
          <a:p>
            <a:pPr lvl="0" eaLnBrk="0" hangingPunct="0"/>
            <a:r>
              <a:rPr lang="zh-CN" altLang="en-US" sz="2400" b="0" dirty="0" smtClean="0"/>
              <a:t>（财</a:t>
            </a:r>
            <a:r>
              <a:rPr lang="zh-CN" altLang="en-US" sz="2400" b="0" dirty="0"/>
              <a:t>预</a:t>
            </a:r>
            <a:r>
              <a:rPr lang="en-US" altLang="zh-CN" sz="2400" b="0" dirty="0"/>
              <a:t>[2015]82</a:t>
            </a:r>
            <a:r>
              <a:rPr lang="zh-CN" altLang="en-US" sz="2400" b="0" dirty="0" smtClean="0"/>
              <a:t>号）</a:t>
            </a:r>
            <a:endParaRPr kumimoji="0" 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050" b="0" i="0" u="none" strike="noStrike" cap="none" normalizeH="0" baseline="0" dirty="0" smtClean="0">
              <a:ln>
                <a:noFill/>
              </a:ln>
              <a:solidFill>
                <a:srgbClr val="004276"/>
              </a:solidFill>
              <a:effectLst/>
              <a:latin typeface="Arial" pitchFamily="34" charset="0"/>
              <a:ea typeface="simsun"/>
              <a:cs typeface="宋体" pitchFamily="2" charset="-122"/>
            </a:endParaRPr>
          </a:p>
        </p:txBody>
      </p:sp>
      <p:sp>
        <p:nvSpPr>
          <p:cNvPr id="7" name="Control 4"/>
          <p:cNvSpPr>
            <a:spLocks noChangeArrowheads="1" noChangeShapeType="1"/>
          </p:cNvSpPr>
          <p:nvPr/>
        </p:nvSpPr>
        <p:spPr bwMode="auto">
          <a:xfrm>
            <a:off x="1" y="0"/>
            <a:ext cx="1204913" cy="160735"/>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
          <p:cNvSpPr>
            <a:spLocks noChangeArrowheads="1"/>
          </p:cNvSpPr>
          <p:nvPr/>
        </p:nvSpPr>
        <p:spPr bwMode="auto">
          <a:xfrm>
            <a:off x="5996319" y="3311725"/>
            <a:ext cx="2808312" cy="369332"/>
          </a:xfrm>
          <a:prstGeom prst="rect">
            <a:avLst/>
          </a:prstGeom>
          <a:solidFill>
            <a:srgbClr val="00FF00"/>
          </a:solidFill>
          <a:ln>
            <a:noFill/>
          </a:ln>
          <a:effectLst/>
        </p:spPr>
        <p:txBody>
          <a:bodyPr vert="horz" wrap="square" lIns="0" tIns="0" rIns="0" bIns="0" numCol="1" anchor="ctr" anchorCtr="0" compatLnSpc="1">
            <a:prstTxWarp prst="textNoShape">
              <a:avLst/>
            </a:prstTxWarp>
            <a:spAutoFit/>
          </a:bodyPr>
          <a:lstStyle/>
          <a:p>
            <a:pPr marL="342900" marR="0" lvl="0" indent="-342900" algn="ctr" defTabSz="914400" rtl="0" eaLnBrk="0" fontAlgn="base" latinLnBrk="0" hangingPunct="0">
              <a:lnSpc>
                <a:spcPct val="100000"/>
              </a:lnSpc>
              <a:spcBef>
                <a:spcPct val="0"/>
              </a:spcBef>
              <a:spcAft>
                <a:spcPct val="0"/>
              </a:spcAft>
              <a:buClrTx/>
              <a:buSzTx/>
              <a:buFont typeface="Arial" pitchFamily="34" charset="0"/>
              <a:buChar char="•"/>
              <a:tabLst/>
            </a:pPr>
            <a:r>
              <a:rPr kumimoji="0" lang="zh-CN" altLang="en-US" sz="2400" b="1" i="0" u="none" strike="noStrike" cap="none" normalizeH="0" baseline="0" dirty="0" smtClean="0">
                <a:ln>
                  <a:noFill/>
                </a:ln>
                <a:solidFill>
                  <a:srgbClr val="004276"/>
                </a:solidFill>
                <a:effectLst/>
                <a:latin typeface="Arial" pitchFamily="34" charset="0"/>
                <a:ea typeface="simsun"/>
                <a:cs typeface="宋体" pitchFamily="2" charset="-122"/>
              </a:rPr>
              <a:t>人员经费支出改革</a:t>
            </a:r>
            <a:endParaRPr kumimoji="0" lang="zh-CN" sz="2400" b="1" i="0" u="none" strike="noStrike" cap="none" normalizeH="0" baseline="0" dirty="0" smtClean="0">
              <a:ln>
                <a:noFill/>
              </a:ln>
              <a:solidFill>
                <a:srgbClr val="004276"/>
              </a:solidFill>
              <a:effectLst/>
              <a:latin typeface="Arial" pitchFamily="34" charset="0"/>
              <a:ea typeface="simsun"/>
              <a:cs typeface="宋体" pitchFamily="2" charset="-122"/>
            </a:endParaRPr>
          </a:p>
        </p:txBody>
      </p:sp>
      <p:sp>
        <p:nvSpPr>
          <p:cNvPr id="9" name="Rectangle 1"/>
          <p:cNvSpPr>
            <a:spLocks noChangeArrowheads="1"/>
          </p:cNvSpPr>
          <p:nvPr/>
        </p:nvSpPr>
        <p:spPr bwMode="auto">
          <a:xfrm>
            <a:off x="6148719" y="1103970"/>
            <a:ext cx="2808312" cy="1800493"/>
          </a:xfrm>
          <a:prstGeom prst="rect">
            <a:avLst/>
          </a:prstGeom>
          <a:solidFill>
            <a:srgbClr val="FFFF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050" b="0" i="0" u="none" strike="noStrike" cap="none" normalizeH="0" baseline="0" dirty="0" smtClean="0">
              <a:ln>
                <a:noFill/>
              </a:ln>
              <a:solidFill>
                <a:srgbClr val="2B2B2B"/>
              </a:solidFill>
              <a:effectLst/>
              <a:latin typeface="Arial" pitchFamily="34" charset="0"/>
              <a:ea typeface="simsun"/>
              <a:cs typeface="宋体" pitchFamily="2" charset="-122"/>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a:t>
            </a:r>
            <a:r>
              <a:rPr kumimoji="0" 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关于加强和改进中央部门项目支出预算管理的通知</a:t>
            </a:r>
            <a:r>
              <a:rPr kumimoji="0" lang="en-US" alt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rPr>
              <a:t>》</a:t>
            </a:r>
            <a:endParaRPr lang="en-US" altLang="zh-CN" sz="2400" dirty="0" smtClean="0">
              <a:solidFill>
                <a:srgbClr val="2B2B2B"/>
              </a:solidFill>
              <a:latin typeface="宋体" pitchFamily="2" charset="-122"/>
              <a:ea typeface="宋体" pitchFamily="2" charset="-122"/>
              <a:cs typeface="宋体" pitchFamily="2" charset="-122"/>
            </a:endParaRPr>
          </a:p>
          <a:p>
            <a:pPr lvl="0" eaLnBrk="0" hangingPunct="0"/>
            <a:r>
              <a:rPr lang="zh-CN" altLang="en-US" sz="2400" b="0" dirty="0" smtClean="0"/>
              <a:t>（财</a:t>
            </a:r>
            <a:r>
              <a:rPr lang="zh-CN" altLang="en-US" sz="2400" b="0" dirty="0"/>
              <a:t>预</a:t>
            </a:r>
            <a:r>
              <a:rPr lang="en-US" altLang="zh-CN" sz="2400" b="0" dirty="0"/>
              <a:t>[2015]82</a:t>
            </a:r>
            <a:r>
              <a:rPr lang="zh-CN" altLang="en-US" sz="2400" b="0" dirty="0" smtClean="0"/>
              <a:t>号）</a:t>
            </a:r>
            <a:endParaRPr kumimoji="0" lang="zh-CN" sz="2400" b="1" i="0" u="none" strike="noStrike" cap="none" normalizeH="0" baseline="0" dirty="0" smtClean="0">
              <a:ln>
                <a:noFill/>
              </a:ln>
              <a:solidFill>
                <a:srgbClr val="2B2B2B"/>
              </a:solidFill>
              <a:effectLst/>
              <a:latin typeface="宋体" pitchFamily="2" charset="-122"/>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050" b="0" i="0" u="none" strike="noStrike" cap="none" normalizeH="0" baseline="0" dirty="0" smtClean="0">
              <a:ln>
                <a:noFill/>
              </a:ln>
              <a:solidFill>
                <a:srgbClr val="004276"/>
              </a:solidFill>
              <a:effectLst/>
              <a:latin typeface="Arial" pitchFamily="34" charset="0"/>
              <a:ea typeface="simsun"/>
              <a:cs typeface="宋体" pitchFamily="2" charset="-122"/>
            </a:endParaRPr>
          </a:p>
        </p:txBody>
      </p:sp>
      <p:sp>
        <p:nvSpPr>
          <p:cNvPr id="10" name="Rectangle 1"/>
          <p:cNvSpPr>
            <a:spLocks noChangeArrowheads="1"/>
          </p:cNvSpPr>
          <p:nvPr/>
        </p:nvSpPr>
        <p:spPr bwMode="auto">
          <a:xfrm>
            <a:off x="5970849" y="4111442"/>
            <a:ext cx="2808312" cy="369332"/>
          </a:xfrm>
          <a:prstGeom prst="rect">
            <a:avLst/>
          </a:prstGeom>
          <a:solidFill>
            <a:srgbClr val="00FF00"/>
          </a:solidFill>
          <a:ln>
            <a:noFill/>
          </a:ln>
          <a:effectLst/>
        </p:spPr>
        <p:txBody>
          <a:bodyPr vert="horz" wrap="square" lIns="0" tIns="0" rIns="0" bIns="0" numCol="1" anchor="ctr" anchorCtr="0" compatLnSpc="1">
            <a:prstTxWarp prst="textNoShape">
              <a:avLst/>
            </a:prstTxWarp>
            <a:spAutoFit/>
          </a:bodyPr>
          <a:lstStyle/>
          <a:p>
            <a:pPr marL="342900" marR="0" lvl="0" indent="-342900" algn="ctr" defTabSz="914400" rtl="0" eaLnBrk="0" fontAlgn="base" latinLnBrk="0" hangingPunct="0">
              <a:lnSpc>
                <a:spcPct val="100000"/>
              </a:lnSpc>
              <a:spcBef>
                <a:spcPct val="0"/>
              </a:spcBef>
              <a:spcAft>
                <a:spcPct val="0"/>
              </a:spcAft>
              <a:buClrTx/>
              <a:buSzTx/>
              <a:buFont typeface="Arial" pitchFamily="34" charset="0"/>
              <a:buChar char="•"/>
              <a:tabLst/>
            </a:pPr>
            <a:r>
              <a:rPr kumimoji="0" lang="zh-CN" altLang="en-US" sz="2400" b="1" i="0" u="none" strike="noStrike" cap="none" normalizeH="0" baseline="0" dirty="0" smtClean="0">
                <a:ln>
                  <a:noFill/>
                </a:ln>
                <a:solidFill>
                  <a:srgbClr val="004276"/>
                </a:solidFill>
                <a:effectLst/>
                <a:latin typeface="Arial" pitchFamily="34" charset="0"/>
                <a:ea typeface="simsun"/>
                <a:cs typeface="宋体" pitchFamily="2" charset="-122"/>
              </a:rPr>
              <a:t>八项规定相关制度</a:t>
            </a:r>
            <a:endParaRPr kumimoji="0" lang="zh-CN" sz="2400" b="1" i="0" u="none" strike="noStrike" cap="none" normalizeH="0" baseline="0" dirty="0" smtClean="0">
              <a:ln>
                <a:noFill/>
              </a:ln>
              <a:solidFill>
                <a:srgbClr val="004276"/>
              </a:solidFill>
              <a:effectLst/>
              <a:latin typeface="Arial" pitchFamily="34" charset="0"/>
              <a:ea typeface="simsun"/>
              <a:cs typeface="宋体" pitchFamily="2" charset="-122"/>
            </a:endParaRPr>
          </a:p>
        </p:txBody>
      </p:sp>
    </p:spTree>
    <p:custDataLst>
      <p:tags r:id="rId1"/>
    </p:custDataLst>
    <p:extLst>
      <p:ext uri="{BB962C8B-B14F-4D97-AF65-F5344CB8AC3E}">
        <p14:creationId xmlns:p14="http://schemas.microsoft.com/office/powerpoint/2010/main" xmlns="" val="1770738386"/>
      </p:ext>
    </p:extLst>
  </p:cSld>
  <p:clrMapOvr>
    <a:masterClrMapping/>
  </p:clrMapOvr>
  <p:transition spd="med" advTm="1822">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xxbs3"/>
          <p:cNvPicPr>
            <a:picLocks noChangeAspect="1" noChangeArrowheads="1"/>
          </p:cNvPicPr>
          <p:nvPr/>
        </p:nvPicPr>
        <p:blipFill>
          <a:blip r:embed="rId3" cstate="print"/>
          <a:srcRect/>
          <a:stretch>
            <a:fillRect/>
          </a:stretch>
        </p:blipFill>
        <p:spPr bwMode="auto">
          <a:xfrm>
            <a:off x="2" y="1"/>
            <a:ext cx="1196751" cy="897563"/>
          </a:xfrm>
          <a:prstGeom prst="rect">
            <a:avLst/>
          </a:prstGeom>
          <a:noFill/>
          <a:ln w="9525">
            <a:noFill/>
            <a:miter lim="800000"/>
            <a:headEnd/>
            <a:tailEnd/>
          </a:ln>
        </p:spPr>
      </p:pic>
      <p:sp>
        <p:nvSpPr>
          <p:cNvPr id="12293" name="Rectangle 5"/>
          <p:cNvSpPr>
            <a:spLocks noChangeArrowheads="1"/>
          </p:cNvSpPr>
          <p:nvPr/>
        </p:nvSpPr>
        <p:spPr bwMode="gray">
          <a:xfrm>
            <a:off x="322053" y="865169"/>
            <a:ext cx="5835550" cy="3970318"/>
          </a:xfrm>
          <a:prstGeom prst="rect">
            <a:avLst/>
          </a:prstGeom>
          <a:solidFill>
            <a:schemeClr val="bg1"/>
          </a:solidFill>
          <a:ln w="9525" algn="ctr">
            <a:solidFill>
              <a:srgbClr val="FF0000"/>
            </a:solidFill>
            <a:miter lim="800000"/>
            <a:headEnd/>
            <a:tailEnd/>
          </a:ln>
          <a:effectLst/>
        </p:spPr>
        <p:txBody>
          <a:bodyPr wrap="square" anchor="ctr">
            <a:spAutoFit/>
          </a:bodyPr>
          <a:lstStyle/>
          <a:p>
            <a:pPr indent="261938">
              <a:lnSpc>
                <a:spcPct val="150000"/>
              </a:lnSpc>
            </a:pPr>
            <a:r>
              <a:rPr lang="en-US" altLang="zh-CN" sz="2800" b="1" dirty="0" smtClean="0">
                <a:latin typeface="华文楷体" pitchFamily="2" charset="-122"/>
                <a:ea typeface="华文楷体" pitchFamily="2" charset="-122"/>
              </a:rPr>
              <a:t>1、</a:t>
            </a:r>
            <a:r>
              <a:rPr lang="zh-CN" altLang="zh-CN" sz="2800" b="1" dirty="0" smtClean="0">
                <a:latin typeface="华文楷体" pitchFamily="2" charset="-122"/>
                <a:ea typeface="华文楷体" pitchFamily="2" charset="-122"/>
              </a:rPr>
              <a:t>完善</a:t>
            </a:r>
            <a:r>
              <a:rPr lang="zh-CN" altLang="zh-CN" sz="2800" b="1" dirty="0">
                <a:solidFill>
                  <a:srgbClr val="FF0000"/>
                </a:solidFill>
                <a:latin typeface="华文楷体" pitchFamily="2" charset="-122"/>
                <a:ea typeface="华文楷体" pitchFamily="2" charset="-122"/>
              </a:rPr>
              <a:t>项目设置</a:t>
            </a:r>
            <a:r>
              <a:rPr lang="zh-CN" altLang="zh-CN" sz="2800" b="1" dirty="0" smtClean="0">
                <a:latin typeface="华文楷体" pitchFamily="2" charset="-122"/>
                <a:ea typeface="华文楷体" pitchFamily="2" charset="-122"/>
              </a:rPr>
              <a:t>规则</a:t>
            </a:r>
            <a:r>
              <a:rPr lang="en-US" altLang="zh-CN" sz="2800" b="1" dirty="0" smtClean="0">
                <a:latin typeface="华文楷体" pitchFamily="2" charset="-122"/>
                <a:ea typeface="华文楷体" pitchFamily="2" charset="-122"/>
              </a:rPr>
              <a:t>           </a:t>
            </a:r>
          </a:p>
          <a:p>
            <a:pPr indent="261938">
              <a:lnSpc>
                <a:spcPct val="150000"/>
              </a:lnSpc>
            </a:pPr>
            <a:r>
              <a:rPr lang="en-US" altLang="zh-CN" sz="2800" b="1" dirty="0" smtClean="0">
                <a:latin typeface="华文楷体" pitchFamily="2" charset="-122"/>
                <a:ea typeface="华文楷体" pitchFamily="2" charset="-122"/>
              </a:rPr>
              <a:t>2、</a:t>
            </a:r>
            <a:r>
              <a:rPr lang="zh-CN" altLang="zh-CN" sz="2800" b="1" dirty="0" smtClean="0">
                <a:latin typeface="华文楷体" pitchFamily="2" charset="-122"/>
                <a:ea typeface="华文楷体" pitchFamily="2" charset="-122"/>
              </a:rPr>
              <a:t>改进</a:t>
            </a:r>
            <a:r>
              <a:rPr lang="zh-CN" altLang="zh-CN" sz="2800" b="1" dirty="0">
                <a:latin typeface="华文楷体" pitchFamily="2" charset="-122"/>
                <a:ea typeface="华文楷体" pitchFamily="2" charset="-122"/>
              </a:rPr>
              <a:t>项目管理</a:t>
            </a:r>
            <a:r>
              <a:rPr lang="zh-CN" altLang="zh-CN" sz="2800" b="1" dirty="0" smtClean="0">
                <a:solidFill>
                  <a:srgbClr val="FF0000"/>
                </a:solidFill>
                <a:latin typeface="华文楷体" pitchFamily="2" charset="-122"/>
                <a:ea typeface="华文楷体" pitchFamily="2" charset="-122"/>
              </a:rPr>
              <a:t>方式</a:t>
            </a:r>
            <a:endParaRPr lang="zh-CN" altLang="zh-CN" sz="2800" b="1" dirty="0">
              <a:solidFill>
                <a:srgbClr val="FF0000"/>
              </a:solidFill>
              <a:latin typeface="华文楷体" pitchFamily="2" charset="-122"/>
              <a:ea typeface="华文楷体" pitchFamily="2" charset="-122"/>
            </a:endParaRPr>
          </a:p>
          <a:p>
            <a:pPr indent="261938">
              <a:lnSpc>
                <a:spcPct val="150000"/>
              </a:lnSpc>
            </a:pPr>
            <a:r>
              <a:rPr lang="en-US" altLang="zh-CN" sz="2800" b="1" dirty="0" smtClean="0">
                <a:latin typeface="华文楷体" pitchFamily="2" charset="-122"/>
                <a:ea typeface="华文楷体" pitchFamily="2" charset="-122"/>
              </a:rPr>
              <a:t>3、</a:t>
            </a:r>
            <a:r>
              <a:rPr lang="zh-CN" altLang="zh-CN" sz="2800" b="1" dirty="0" smtClean="0">
                <a:latin typeface="华文楷体" pitchFamily="2" charset="-122"/>
                <a:ea typeface="华文楷体" pitchFamily="2" charset="-122"/>
              </a:rPr>
              <a:t>加强</a:t>
            </a:r>
            <a:r>
              <a:rPr lang="zh-CN" altLang="zh-CN" sz="2800" b="1" dirty="0">
                <a:latin typeface="华文楷体" pitchFamily="2" charset="-122"/>
                <a:ea typeface="华文楷体" pitchFamily="2" charset="-122"/>
              </a:rPr>
              <a:t>项目库建设和</a:t>
            </a:r>
            <a:r>
              <a:rPr lang="zh-CN" altLang="zh-CN" sz="2800" b="1" dirty="0" smtClean="0">
                <a:latin typeface="华文楷体" pitchFamily="2" charset="-122"/>
                <a:ea typeface="华文楷体" pitchFamily="2" charset="-122"/>
              </a:rPr>
              <a:t>管理</a:t>
            </a:r>
            <a:r>
              <a:rPr lang="en-US" altLang="zh-CN" sz="2800" b="1" dirty="0" smtClean="0">
                <a:latin typeface="华文楷体" pitchFamily="2" charset="-122"/>
                <a:ea typeface="华文楷体" pitchFamily="2" charset="-122"/>
              </a:rPr>
              <a:t>    </a:t>
            </a:r>
          </a:p>
          <a:p>
            <a:pPr indent="261938">
              <a:lnSpc>
                <a:spcPct val="150000"/>
              </a:lnSpc>
            </a:pPr>
            <a:r>
              <a:rPr lang="en-US" altLang="zh-CN" sz="2800" b="1" dirty="0" smtClean="0">
                <a:latin typeface="华文楷体" pitchFamily="2" charset="-122"/>
                <a:ea typeface="华文楷体" pitchFamily="2" charset="-122"/>
              </a:rPr>
              <a:t>4、</a:t>
            </a:r>
            <a:r>
              <a:rPr lang="zh-CN" altLang="zh-CN" sz="2800" b="1" dirty="0" smtClean="0">
                <a:latin typeface="华文楷体" pitchFamily="2" charset="-122"/>
                <a:ea typeface="华文楷体" pitchFamily="2" charset="-122"/>
              </a:rPr>
              <a:t>推进</a:t>
            </a:r>
            <a:r>
              <a:rPr lang="zh-CN" altLang="zh-CN" sz="2800" b="1" dirty="0">
                <a:latin typeface="华文楷体" pitchFamily="2" charset="-122"/>
                <a:ea typeface="华文楷体" pitchFamily="2" charset="-122"/>
              </a:rPr>
              <a:t>预算</a:t>
            </a:r>
            <a:r>
              <a:rPr lang="zh-CN" altLang="zh-CN" sz="2800" b="1" dirty="0">
                <a:solidFill>
                  <a:srgbClr val="00FF00"/>
                </a:solidFill>
                <a:latin typeface="华文楷体" pitchFamily="2" charset="-122"/>
                <a:ea typeface="华文楷体" pitchFamily="2" charset="-122"/>
              </a:rPr>
              <a:t>评审和绩效</a:t>
            </a:r>
            <a:r>
              <a:rPr lang="zh-CN" altLang="zh-CN" sz="2800" b="1" dirty="0" smtClean="0">
                <a:latin typeface="华文楷体" pitchFamily="2" charset="-122"/>
                <a:ea typeface="华文楷体" pitchFamily="2" charset="-122"/>
              </a:rPr>
              <a:t>管理</a:t>
            </a:r>
            <a:endParaRPr lang="zh-CN" altLang="zh-CN" sz="2800" b="1" dirty="0">
              <a:latin typeface="华文楷体" pitchFamily="2" charset="-122"/>
              <a:ea typeface="华文楷体" pitchFamily="2" charset="-122"/>
            </a:endParaRPr>
          </a:p>
          <a:p>
            <a:pPr indent="261938">
              <a:lnSpc>
                <a:spcPct val="150000"/>
              </a:lnSpc>
            </a:pPr>
            <a:r>
              <a:rPr lang="en-US" altLang="zh-CN" sz="2800" b="1" dirty="0" smtClean="0">
                <a:latin typeface="华文楷体" pitchFamily="2" charset="-122"/>
                <a:ea typeface="华文楷体" pitchFamily="2" charset="-122"/>
              </a:rPr>
              <a:t>5、</a:t>
            </a:r>
            <a:r>
              <a:rPr lang="zh-CN" altLang="zh-CN" sz="2800" b="1" dirty="0" smtClean="0">
                <a:latin typeface="华文楷体" pitchFamily="2" charset="-122"/>
                <a:ea typeface="华文楷体" pitchFamily="2" charset="-122"/>
              </a:rPr>
              <a:t>强化</a:t>
            </a:r>
            <a:r>
              <a:rPr lang="zh-CN" altLang="zh-CN" sz="2800" b="1" dirty="0">
                <a:latin typeface="华文楷体" pitchFamily="2" charset="-122"/>
                <a:ea typeface="华文楷体" pitchFamily="2" charset="-122"/>
              </a:rPr>
              <a:t>项目</a:t>
            </a:r>
            <a:r>
              <a:rPr lang="zh-CN" altLang="zh-CN" sz="2800" b="1" dirty="0">
                <a:solidFill>
                  <a:srgbClr val="FF0000"/>
                </a:solidFill>
                <a:latin typeface="华文楷体" pitchFamily="2" charset="-122"/>
                <a:ea typeface="华文楷体" pitchFamily="2" charset="-122"/>
              </a:rPr>
              <a:t>执行</a:t>
            </a:r>
            <a:r>
              <a:rPr lang="zh-CN" altLang="zh-CN" sz="2800" b="1" dirty="0" smtClean="0">
                <a:latin typeface="华文楷体" pitchFamily="2" charset="-122"/>
                <a:ea typeface="华文楷体" pitchFamily="2" charset="-122"/>
              </a:rPr>
              <a:t>管理</a:t>
            </a:r>
            <a:r>
              <a:rPr lang="en-US" altLang="zh-CN" sz="2800" b="1" dirty="0" smtClean="0">
                <a:latin typeface="华文楷体" pitchFamily="2" charset="-122"/>
                <a:ea typeface="华文楷体" pitchFamily="2" charset="-122"/>
              </a:rPr>
              <a:t>         </a:t>
            </a:r>
          </a:p>
          <a:p>
            <a:pPr indent="261938">
              <a:lnSpc>
                <a:spcPct val="150000"/>
              </a:lnSpc>
            </a:pPr>
            <a:r>
              <a:rPr lang="en-US" altLang="zh-CN" sz="2800" b="1" dirty="0" smtClean="0">
                <a:latin typeface="华文楷体" pitchFamily="2" charset="-122"/>
                <a:ea typeface="华文楷体" pitchFamily="2" charset="-122"/>
              </a:rPr>
              <a:t>6、</a:t>
            </a:r>
            <a:r>
              <a:rPr lang="zh-CN" altLang="zh-CN" sz="2800" b="1" dirty="0" smtClean="0">
                <a:latin typeface="华文楷体" pitchFamily="2" charset="-122"/>
                <a:ea typeface="华文楷体" pitchFamily="2" charset="-122"/>
              </a:rPr>
              <a:t>实行</a:t>
            </a:r>
            <a:r>
              <a:rPr lang="zh-CN" altLang="zh-CN" sz="2800" b="1" dirty="0">
                <a:solidFill>
                  <a:srgbClr val="FF0000"/>
                </a:solidFill>
                <a:latin typeface="华文楷体" pitchFamily="2" charset="-122"/>
                <a:ea typeface="华文楷体" pitchFamily="2" charset="-122"/>
              </a:rPr>
              <a:t>中期财政规划</a:t>
            </a:r>
            <a:r>
              <a:rPr lang="zh-CN" altLang="zh-CN" sz="2800" b="1" dirty="0" smtClean="0">
                <a:solidFill>
                  <a:srgbClr val="FF0000"/>
                </a:solidFill>
                <a:latin typeface="华文楷体" pitchFamily="2" charset="-122"/>
                <a:ea typeface="华文楷体" pitchFamily="2" charset="-122"/>
              </a:rPr>
              <a:t>管理</a:t>
            </a:r>
            <a:endParaRPr lang="zh-CN" altLang="en-US" sz="2800" b="1" dirty="0">
              <a:solidFill>
                <a:srgbClr val="FF0000"/>
              </a:solidFill>
              <a:latin typeface="华文楷体" pitchFamily="2" charset="-122"/>
              <a:ea typeface="华文楷体" pitchFamily="2" charset="-122"/>
            </a:endParaRPr>
          </a:p>
        </p:txBody>
      </p:sp>
      <p:sp>
        <p:nvSpPr>
          <p:cNvPr id="5129" name="Text Box 12"/>
          <p:cNvSpPr txBox="1">
            <a:spLocks noChangeArrowheads="1"/>
          </p:cNvSpPr>
          <p:nvPr/>
        </p:nvSpPr>
        <p:spPr bwMode="auto">
          <a:xfrm>
            <a:off x="1196752" y="409630"/>
            <a:ext cx="7200900" cy="584775"/>
          </a:xfrm>
          <a:prstGeom prst="rect">
            <a:avLst/>
          </a:prstGeom>
          <a:noFill/>
          <a:ln w="9525">
            <a:noFill/>
            <a:miter lim="800000"/>
            <a:headEnd/>
            <a:tailEnd/>
          </a:ln>
        </p:spPr>
        <p:txBody>
          <a:bodyPr>
            <a:spAutoFit/>
          </a:bodyPr>
          <a:lstStyle/>
          <a:p>
            <a:pPr>
              <a:spcBef>
                <a:spcPct val="50000"/>
              </a:spcBef>
            </a:pPr>
            <a:r>
              <a:rPr lang="en-US" altLang="zh-CN" sz="3200" b="0" dirty="0">
                <a:solidFill>
                  <a:srgbClr val="003300"/>
                </a:solidFill>
              </a:rPr>
              <a:t>————————————————</a:t>
            </a:r>
          </a:p>
        </p:txBody>
      </p:sp>
      <p:sp>
        <p:nvSpPr>
          <p:cNvPr id="5130" name="WordArt 13"/>
          <p:cNvSpPr>
            <a:spLocks noChangeArrowheads="1" noChangeShapeType="1" noTextEdit="1"/>
          </p:cNvSpPr>
          <p:nvPr/>
        </p:nvSpPr>
        <p:spPr bwMode="auto">
          <a:xfrm>
            <a:off x="1331640" y="87474"/>
            <a:ext cx="5257284" cy="539446"/>
          </a:xfrm>
          <a:prstGeom prst="rect">
            <a:avLst/>
          </a:prstGeom>
        </p:spPr>
        <p:txBody>
          <a:bodyPr wrap="none" fromWordArt="1">
            <a:prstTxWarp prst="textPlain">
              <a:avLst>
                <a:gd name="adj" fmla="val 50000"/>
              </a:avLst>
            </a:prstTxWarp>
            <a:scene3d>
              <a:camera prst="legacyObliqueBottomRight"/>
              <a:lightRig rig="legacyFlat3" dir="b"/>
            </a:scene3d>
            <a:sp3d extrusionH="328600" prstMaterial="legacyMatte">
              <a:extrusionClr>
                <a:srgbClr val="CC9900"/>
              </a:extrusionClr>
            </a:sp3d>
          </a:bodyPr>
          <a:lstStyle/>
          <a:p>
            <a:pPr algn="ctr"/>
            <a:r>
              <a:rPr lang="zh-CN" altLang="en-US" dirty="0"/>
              <a:t>财预</a:t>
            </a:r>
            <a:r>
              <a:rPr lang="en-US" altLang="zh-CN" dirty="0"/>
              <a:t>[</a:t>
            </a:r>
            <a:r>
              <a:rPr lang="en-US" altLang="zh-CN" dirty="0" smtClean="0"/>
              <a:t>2015]82</a:t>
            </a:r>
            <a:r>
              <a:rPr lang="zh-CN" altLang="en-US" dirty="0" smtClean="0"/>
              <a:t>号文</a:t>
            </a:r>
            <a:r>
              <a:rPr lang="zh-CN" altLang="en-US" kern="10" dirty="0" smtClean="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rPr>
              <a:t>项目支出六大改革</a:t>
            </a:r>
            <a:endParaRPr lang="zh-CN" altLang="en-US" kern="10" dirty="0">
              <a:ln w="9525">
                <a:round/>
                <a:headEnd/>
                <a:tailEnd/>
              </a:ln>
              <a:gradFill rotWithShape="1">
                <a:gsLst>
                  <a:gs pos="0">
                    <a:srgbClr val="FF9933"/>
                  </a:gs>
                  <a:gs pos="50000">
                    <a:srgbClr val="FFFF00"/>
                  </a:gs>
                  <a:gs pos="100000">
                    <a:srgbClr val="FF9933"/>
                  </a:gs>
                </a:gsLst>
                <a:lin ang="2700000" scaled="1"/>
              </a:gradFill>
              <a:latin typeface="方正舒体" pitchFamily="2" charset="-122"/>
              <a:ea typeface="方正舒体" pitchFamily="2" charset="-122"/>
            </a:endParaRPr>
          </a:p>
        </p:txBody>
      </p:sp>
      <p:sp>
        <p:nvSpPr>
          <p:cNvPr id="3" name="右箭头 2"/>
          <p:cNvSpPr/>
          <p:nvPr/>
        </p:nvSpPr>
        <p:spPr bwMode="auto">
          <a:xfrm>
            <a:off x="-2340768" y="3327834"/>
            <a:ext cx="978408" cy="733663"/>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50000"/>
              </a:spcBef>
              <a:spcAft>
                <a:spcPct val="0"/>
              </a:spcAft>
              <a:buClrTx/>
              <a:buSzTx/>
              <a:buFontTx/>
              <a:buAutoNum type="arabicPeriod"/>
              <a:tabLst/>
            </a:pPr>
            <a:endParaRPr kumimoji="0" lang="zh-CN" alt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4" name="下箭头 3"/>
          <p:cNvSpPr/>
          <p:nvPr/>
        </p:nvSpPr>
        <p:spPr bwMode="auto">
          <a:xfrm>
            <a:off x="6372824" y="626920"/>
            <a:ext cx="2440465" cy="4515336"/>
          </a:xfrm>
          <a:prstGeom prst="downArrow">
            <a:avLst>
              <a:gd name="adj1" fmla="val 83849"/>
              <a:gd name="adj2" fmla="val 1669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zh-CN" altLang="en-US" sz="2000" b="1" i="0" u="none" strike="noStrike" cap="none" normalizeH="0" baseline="0" dirty="0" smtClean="0">
                <a:ln>
                  <a:noFill/>
                </a:ln>
                <a:solidFill>
                  <a:schemeClr val="tx1"/>
                </a:solidFill>
                <a:effectLst/>
                <a:latin typeface="仿宋" pitchFamily="49" charset="-122"/>
                <a:ea typeface="仿宋" pitchFamily="49" charset="-122"/>
              </a:rPr>
              <a:t>花钱先要</a:t>
            </a:r>
            <a:r>
              <a:rPr kumimoji="0" lang="zh-CN" altLang="en-US" sz="2000" b="1" i="0" u="none" strike="noStrike" cap="none" normalizeH="0" baseline="0" dirty="0" smtClean="0">
                <a:ln>
                  <a:noFill/>
                </a:ln>
                <a:solidFill>
                  <a:srgbClr val="FF0000"/>
                </a:solidFill>
                <a:effectLst/>
                <a:latin typeface="仿宋" pitchFamily="49" charset="-122"/>
                <a:ea typeface="仿宋" pitchFamily="49" charset="-122"/>
              </a:rPr>
              <a:t>预算</a:t>
            </a:r>
            <a:endParaRPr kumimoji="0" lang="en-US" altLang="zh-CN" sz="2000" b="1" i="0" u="none" strike="noStrike" cap="none" normalizeH="0" baseline="0" dirty="0" smtClean="0">
              <a:ln>
                <a:noFill/>
              </a:ln>
              <a:solidFill>
                <a:srgbClr val="FF0000"/>
              </a:solidFill>
              <a:effectLst/>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预算必须</a:t>
            </a:r>
            <a:r>
              <a:rPr lang="zh-CN" altLang="en-US" sz="2000" dirty="0" smtClean="0">
                <a:solidFill>
                  <a:srgbClr val="FF0000"/>
                </a:solidFill>
                <a:latin typeface="仿宋" pitchFamily="49" charset="-122"/>
                <a:ea typeface="仿宋" pitchFamily="49" charset="-122"/>
              </a:rPr>
              <a:t>申报</a:t>
            </a:r>
            <a:endParaRPr lang="en-US" altLang="zh-CN" sz="2000" dirty="0" smtClean="0">
              <a:solidFill>
                <a:srgbClr val="FF0000"/>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申报要有</a:t>
            </a:r>
            <a:r>
              <a:rPr lang="zh-CN" altLang="en-US" sz="2000" dirty="0" smtClean="0">
                <a:solidFill>
                  <a:srgbClr val="FF0000"/>
                </a:solidFill>
                <a:latin typeface="仿宋" pitchFamily="49" charset="-122"/>
                <a:ea typeface="仿宋" pitchFamily="49" charset="-122"/>
              </a:rPr>
              <a:t>项目</a:t>
            </a:r>
            <a:endParaRPr lang="en-US" altLang="zh-CN" sz="2000" dirty="0" smtClean="0">
              <a:solidFill>
                <a:srgbClr val="FF0000"/>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zh-CN" altLang="en-US" sz="2000" b="1" i="0" u="none" strike="noStrike" cap="none" normalizeH="0" baseline="0" dirty="0" smtClean="0">
                <a:ln>
                  <a:noFill/>
                </a:ln>
                <a:solidFill>
                  <a:schemeClr val="tx1"/>
                </a:solidFill>
                <a:effectLst/>
                <a:latin typeface="仿宋" pitchFamily="49" charset="-122"/>
                <a:ea typeface="仿宋" pitchFamily="49" charset="-122"/>
              </a:rPr>
              <a:t>项目要先</a:t>
            </a:r>
            <a:r>
              <a:rPr kumimoji="0" lang="zh-CN" altLang="en-US" sz="2000" b="1" i="0" u="none" strike="noStrike" cap="none" normalizeH="0" baseline="0" dirty="0" smtClean="0">
                <a:ln>
                  <a:noFill/>
                </a:ln>
                <a:solidFill>
                  <a:srgbClr val="FF0000"/>
                </a:solidFill>
                <a:effectLst/>
                <a:latin typeface="仿宋" pitchFamily="49" charset="-122"/>
                <a:ea typeface="仿宋" pitchFamily="49" charset="-122"/>
              </a:rPr>
              <a:t>评审</a:t>
            </a:r>
            <a:endParaRPr kumimoji="0" lang="en-US" altLang="zh-CN" sz="2000" b="1" i="0" u="none" strike="noStrike" cap="none" normalizeH="0" baseline="0" dirty="0" smtClean="0">
              <a:ln>
                <a:noFill/>
              </a:ln>
              <a:solidFill>
                <a:srgbClr val="FF0000"/>
              </a:solidFill>
              <a:effectLst/>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评审才能</a:t>
            </a:r>
            <a:r>
              <a:rPr lang="zh-CN" altLang="en-US" sz="2000" dirty="0" smtClean="0">
                <a:solidFill>
                  <a:srgbClr val="FF0000"/>
                </a:solidFill>
                <a:latin typeface="仿宋" pitchFamily="49" charset="-122"/>
                <a:ea typeface="仿宋" pitchFamily="49" charset="-122"/>
              </a:rPr>
              <a:t>入库</a:t>
            </a:r>
            <a:endParaRPr lang="en-US" altLang="zh-CN" sz="2000" dirty="0" smtClean="0">
              <a:solidFill>
                <a:srgbClr val="FF0000"/>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入库才能</a:t>
            </a:r>
            <a:r>
              <a:rPr lang="zh-CN" altLang="en-US" sz="2000" dirty="0" smtClean="0">
                <a:solidFill>
                  <a:srgbClr val="3333FF"/>
                </a:solidFill>
                <a:latin typeface="仿宋" pitchFamily="49" charset="-122"/>
                <a:ea typeface="仿宋" pitchFamily="49" charset="-122"/>
              </a:rPr>
              <a:t>安排</a:t>
            </a:r>
            <a:endParaRPr lang="en-US" altLang="zh-CN" sz="2000" dirty="0" smtClean="0">
              <a:solidFill>
                <a:srgbClr val="3333FF"/>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安排必须</a:t>
            </a:r>
            <a:r>
              <a:rPr lang="zh-CN" altLang="en-US" sz="2000" dirty="0" smtClean="0">
                <a:solidFill>
                  <a:srgbClr val="3333FF"/>
                </a:solidFill>
                <a:latin typeface="仿宋" pitchFamily="49" charset="-122"/>
                <a:ea typeface="仿宋" pitchFamily="49" charset="-122"/>
              </a:rPr>
              <a:t>执行</a:t>
            </a:r>
            <a:endParaRPr lang="en-US" altLang="zh-CN" sz="2000" dirty="0" smtClean="0">
              <a:solidFill>
                <a:srgbClr val="3333FF"/>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执行必须</a:t>
            </a:r>
            <a:r>
              <a:rPr lang="zh-CN" altLang="en-US" sz="2000" dirty="0" smtClean="0">
                <a:solidFill>
                  <a:srgbClr val="3333FF"/>
                </a:solidFill>
                <a:latin typeface="仿宋" pitchFamily="49" charset="-122"/>
                <a:ea typeface="仿宋" pitchFamily="49" charset="-122"/>
              </a:rPr>
              <a:t>有效</a:t>
            </a:r>
            <a:endParaRPr lang="en-US" altLang="zh-CN" sz="2000" dirty="0" smtClean="0">
              <a:solidFill>
                <a:srgbClr val="3333FF"/>
              </a:solidFill>
              <a:latin typeface="仿宋" pitchFamily="49" charset="-122"/>
              <a:ea typeface="仿宋" pitchFamily="49" charset="-122"/>
            </a:endParaRPr>
          </a:p>
          <a:p>
            <a:pPr marL="285750" marR="0" indent="-285750" algn="l"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000" dirty="0" smtClean="0">
                <a:latin typeface="仿宋" pitchFamily="49" charset="-122"/>
                <a:ea typeface="仿宋" pitchFamily="49" charset="-122"/>
              </a:rPr>
              <a:t>无效要加</a:t>
            </a:r>
            <a:r>
              <a:rPr lang="zh-CN" altLang="en-US" sz="2000" dirty="0" smtClean="0">
                <a:solidFill>
                  <a:srgbClr val="3333FF"/>
                </a:solidFill>
                <a:latin typeface="仿宋" pitchFamily="49" charset="-122"/>
                <a:ea typeface="仿宋" pitchFamily="49" charset="-122"/>
              </a:rPr>
              <a:t>问责</a:t>
            </a:r>
            <a:endParaRPr lang="en-US" altLang="zh-CN" sz="1600" dirty="0">
              <a:solidFill>
                <a:srgbClr val="3333FF"/>
              </a:solidFill>
              <a:latin typeface="Arial" pitchFamily="34" charset="0"/>
              <a:ea typeface="宋体" pitchFamily="2" charset="-122"/>
            </a:endParaRPr>
          </a:p>
        </p:txBody>
      </p:sp>
    </p:spTree>
    <p:custDataLst>
      <p:tags r:id="rId1"/>
    </p:custDataLst>
    <p:extLst>
      <p:ext uri="{BB962C8B-B14F-4D97-AF65-F5344CB8AC3E}">
        <p14:creationId xmlns:p14="http://schemas.microsoft.com/office/powerpoint/2010/main" xmlns="" val="717849661"/>
      </p:ext>
    </p:extLst>
  </p:cSld>
  <p:clrMapOvr>
    <a:masterClrMapping/>
  </p:clrMapOvr>
  <p:transition advTm="552">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280113" y="87474"/>
            <a:ext cx="4683947" cy="7554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smtClean="0">
                <a:solidFill>
                  <a:srgbClr val="FF0000"/>
                </a:solidFill>
                <a:latin typeface="华文中宋" pitchFamily="2" charset="-122"/>
                <a:ea typeface="华文中宋" pitchFamily="2" charset="-122"/>
              </a:rPr>
              <a:t>人员经费支出</a:t>
            </a:r>
            <a:r>
              <a:rPr lang="zh-CN" altLang="en-US" sz="3200" dirty="0" smtClean="0">
                <a:solidFill>
                  <a:srgbClr val="FF0000"/>
                </a:solidFill>
                <a:latin typeface="华文中宋" pitchFamily="2" charset="-122"/>
                <a:ea typeface="华文中宋" pitchFamily="2" charset="-122"/>
              </a:rPr>
              <a:t>新政策</a:t>
            </a:r>
            <a:endParaRPr lang="zh-CN" altLang="en-US" sz="3200" b="1" dirty="0">
              <a:solidFill>
                <a:srgbClr val="FF0000"/>
              </a:solidFill>
              <a:latin typeface="华文中宋" pitchFamily="2" charset="-122"/>
              <a:ea typeface="华文中宋" pitchFamily="2" charset="-122"/>
            </a:endParaRPr>
          </a:p>
        </p:txBody>
      </p:sp>
      <p:sp>
        <p:nvSpPr>
          <p:cNvPr id="31" name="Rectangle 4"/>
          <p:cNvSpPr>
            <a:spLocks noChangeArrowheads="1"/>
          </p:cNvSpPr>
          <p:nvPr/>
        </p:nvSpPr>
        <p:spPr bwMode="auto">
          <a:xfrm>
            <a:off x="3379203" y="1084228"/>
            <a:ext cx="5580270" cy="32316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711200" lvl="0" indent="-711200">
              <a:lnSpc>
                <a:spcPct val="150000"/>
              </a:lnSpc>
            </a:pPr>
            <a:r>
              <a:rPr lang="zh-CN" altLang="en-US" sz="2800" dirty="0" smtClean="0">
                <a:solidFill>
                  <a:schemeClr val="tx1"/>
                </a:solidFill>
                <a:latin typeface="仿宋" pitchFamily="49" charset="-122"/>
                <a:ea typeface="仿宋" pitchFamily="49" charset="-122"/>
              </a:rPr>
              <a:t>①工资与编制的改革</a:t>
            </a:r>
            <a:endParaRPr lang="en-US" altLang="zh-CN" sz="2800" dirty="0" smtClean="0">
              <a:solidFill>
                <a:schemeClr val="tx1"/>
              </a:solidFill>
              <a:latin typeface="仿宋" pitchFamily="49" charset="-122"/>
              <a:ea typeface="仿宋" pitchFamily="49" charset="-122"/>
            </a:endParaRPr>
          </a:p>
          <a:p>
            <a:pPr marL="261938" lvl="0" indent="-261938">
              <a:lnSpc>
                <a:spcPct val="150000"/>
              </a:lnSpc>
            </a:pPr>
            <a:r>
              <a:rPr lang="zh-CN" altLang="en-US" sz="2800" b="0" dirty="0" smtClean="0">
                <a:solidFill>
                  <a:schemeClr val="tx1"/>
                </a:solidFill>
                <a:latin typeface="仿宋" pitchFamily="49" charset="-122"/>
                <a:ea typeface="仿宋" pitchFamily="49" charset="-122"/>
              </a:rPr>
              <a:t>②</a:t>
            </a:r>
            <a:r>
              <a:rPr lang="zh-CN" altLang="en-US" sz="2800" dirty="0" smtClean="0">
                <a:latin typeface="华文楷体" pitchFamily="2" charset="-122"/>
                <a:ea typeface="华文楷体" pitchFamily="2" charset="-122"/>
              </a:rPr>
              <a:t>国务院</a:t>
            </a:r>
            <a:r>
              <a:rPr lang="zh-CN" altLang="en-US" sz="2800" dirty="0">
                <a:latin typeface="华文楷体" pitchFamily="2" charset="-122"/>
                <a:ea typeface="华文楷体" pitchFamily="2" charset="-122"/>
              </a:rPr>
              <a:t>印发</a:t>
            </a:r>
            <a:r>
              <a:rPr lang="en-US" altLang="zh-CN" sz="2400" dirty="0">
                <a:solidFill>
                  <a:srgbClr val="3333FF"/>
                </a:solidFill>
                <a:latin typeface="华文楷体" pitchFamily="2" charset="-122"/>
                <a:ea typeface="华文楷体" pitchFamily="2" charset="-122"/>
              </a:rPr>
              <a:t>《</a:t>
            </a:r>
            <a:r>
              <a:rPr lang="zh-CN" altLang="en-US" sz="2400" dirty="0">
                <a:solidFill>
                  <a:srgbClr val="3333FF"/>
                </a:solidFill>
                <a:latin typeface="华文楷体" pitchFamily="2" charset="-122"/>
                <a:ea typeface="华文楷体" pitchFamily="2" charset="-122"/>
              </a:rPr>
              <a:t>关于机关事业单位工作人员养老保险制度改革的决定</a:t>
            </a:r>
            <a:r>
              <a:rPr lang="en-US" altLang="zh-CN" sz="2400" dirty="0">
                <a:solidFill>
                  <a:srgbClr val="3333FF"/>
                </a:solidFill>
                <a:latin typeface="华文楷体" pitchFamily="2" charset="-122"/>
                <a:ea typeface="华文楷体" pitchFamily="2" charset="-122"/>
              </a:rPr>
              <a:t>》</a:t>
            </a:r>
            <a:endParaRPr lang="en-US" altLang="zh-CN" sz="2400" dirty="0" smtClean="0">
              <a:solidFill>
                <a:srgbClr val="3333FF"/>
              </a:solidFill>
              <a:latin typeface="华文楷体" pitchFamily="2" charset="-122"/>
              <a:ea typeface="华文楷体" pitchFamily="2" charset="-122"/>
            </a:endParaRPr>
          </a:p>
          <a:p>
            <a:pPr lvl="0">
              <a:lnSpc>
                <a:spcPct val="150000"/>
              </a:lnSpc>
            </a:pPr>
            <a:r>
              <a:rPr lang="zh-CN" altLang="en-US" sz="2800" i="1" dirty="0">
                <a:solidFill>
                  <a:schemeClr val="tx1"/>
                </a:solidFill>
                <a:latin typeface="仿宋" pitchFamily="49" charset="-122"/>
                <a:ea typeface="仿宋" pitchFamily="49" charset="-122"/>
              </a:rPr>
              <a:t>③</a:t>
            </a:r>
            <a:r>
              <a:rPr lang="zh-CN" altLang="en-US" sz="2800" i="1" dirty="0" smtClean="0">
                <a:solidFill>
                  <a:schemeClr val="tx1"/>
                </a:solidFill>
                <a:latin typeface="仿宋" pitchFamily="49" charset="-122"/>
                <a:ea typeface="仿宋" pitchFamily="49" charset="-122"/>
              </a:rPr>
              <a:t>社会服务费用等改革</a:t>
            </a:r>
            <a:r>
              <a:rPr lang="en-US" altLang="zh-CN" sz="2000" i="1" dirty="0" smtClean="0">
                <a:solidFill>
                  <a:srgbClr val="3333FF"/>
                </a:solidFill>
                <a:latin typeface="仿宋" pitchFamily="49" charset="-122"/>
                <a:ea typeface="仿宋" pitchFamily="49" charset="-122"/>
              </a:rPr>
              <a:t>【</a:t>
            </a:r>
            <a:r>
              <a:rPr lang="zh-CN" altLang="en-US" sz="2000" i="1" dirty="0" smtClean="0">
                <a:solidFill>
                  <a:srgbClr val="3333FF"/>
                </a:solidFill>
                <a:latin typeface="仿宋" pitchFamily="49" charset="-122"/>
                <a:ea typeface="仿宋" pitchFamily="49" charset="-122"/>
              </a:rPr>
              <a:t>供暖物业等等</a:t>
            </a:r>
            <a:r>
              <a:rPr lang="en-US" altLang="zh-CN" sz="2000" i="1" dirty="0" smtClean="0">
                <a:solidFill>
                  <a:srgbClr val="3333FF"/>
                </a:solidFill>
                <a:latin typeface="仿宋" pitchFamily="49" charset="-122"/>
                <a:ea typeface="仿宋" pitchFamily="49" charset="-122"/>
              </a:rPr>
              <a:t>】</a:t>
            </a:r>
            <a:endParaRPr lang="en-US" altLang="zh-CN" sz="2800" i="1" dirty="0" smtClean="0">
              <a:solidFill>
                <a:srgbClr val="3333FF"/>
              </a:solidFill>
              <a:latin typeface="仿宋" pitchFamily="49" charset="-122"/>
              <a:ea typeface="仿宋" pitchFamily="49" charset="-122"/>
            </a:endParaRPr>
          </a:p>
          <a:p>
            <a:pPr lvl="0">
              <a:lnSpc>
                <a:spcPct val="150000"/>
              </a:lnSpc>
            </a:pPr>
            <a:r>
              <a:rPr lang="zh-CN" altLang="en-US" sz="2800" i="1" dirty="0" smtClean="0">
                <a:solidFill>
                  <a:srgbClr val="3333FF"/>
                </a:solidFill>
                <a:latin typeface="仿宋" pitchFamily="49" charset="-122"/>
                <a:ea typeface="仿宋" pitchFamily="49" charset="-122"/>
              </a:rPr>
              <a:t>④</a:t>
            </a:r>
            <a:r>
              <a:rPr lang="en-US" altLang="zh-CN" sz="2800" i="1" dirty="0" smtClean="0">
                <a:solidFill>
                  <a:srgbClr val="3333FF"/>
                </a:solidFill>
                <a:latin typeface="仿宋" pitchFamily="49" charset="-122"/>
                <a:ea typeface="仿宋" pitchFamily="49" charset="-122"/>
              </a:rPr>
              <a:t>《</a:t>
            </a:r>
            <a:r>
              <a:rPr lang="zh-CN" altLang="en-US" sz="2800" i="1" dirty="0" smtClean="0">
                <a:solidFill>
                  <a:srgbClr val="3333FF"/>
                </a:solidFill>
                <a:latin typeface="仿宋" pitchFamily="49" charset="-122"/>
                <a:ea typeface="仿宋" pitchFamily="49" charset="-122"/>
              </a:rPr>
              <a:t>违规发放津补贴的处分办法</a:t>
            </a:r>
            <a:r>
              <a:rPr lang="en-US" altLang="zh-CN" sz="2800" i="1" dirty="0" smtClean="0">
                <a:solidFill>
                  <a:srgbClr val="3333FF"/>
                </a:solidFill>
                <a:latin typeface="仿宋" pitchFamily="49" charset="-122"/>
                <a:ea typeface="仿宋" pitchFamily="49" charset="-122"/>
              </a:rPr>
              <a:t>》</a:t>
            </a:r>
            <a:endParaRPr lang="en-US" altLang="zh-CN" sz="2000" dirty="0" smtClean="0">
              <a:solidFill>
                <a:srgbClr val="3333FF"/>
              </a:solidFill>
              <a:latin typeface="仿宋" pitchFamily="49" charset="-122"/>
              <a:ea typeface="仿宋" pitchFamily="49" charset="-122"/>
            </a:endParaRPr>
          </a:p>
        </p:txBody>
      </p:sp>
    </p:spTree>
    <p:custDataLst>
      <p:tags r:id="rId1"/>
    </p:custDataLst>
    <p:extLst>
      <p:ext uri="{BB962C8B-B14F-4D97-AF65-F5344CB8AC3E}">
        <p14:creationId xmlns:p14="http://schemas.microsoft.com/office/powerpoint/2010/main" xmlns="" val="586802252"/>
      </p:ext>
    </p:extLst>
  </p:cSld>
  <p:clrMapOvr>
    <a:masterClrMapping/>
  </p:clrMapOvr>
  <p:transition spd="med" advTm="6358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23528" y="901920"/>
            <a:ext cx="8712968" cy="378042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1" indent="-342900">
              <a:buFont typeface="Arial" pitchFamily="34" charset="0"/>
              <a:buChar char="•"/>
            </a:pPr>
            <a:r>
              <a:rPr lang="en-US" altLang="zh-CN" sz="2400" b="1" dirty="0" smtClean="0">
                <a:solidFill>
                  <a:srgbClr val="3333FF"/>
                </a:solidFill>
                <a:latin typeface="仿宋" pitchFamily="49" charset="-122"/>
                <a:ea typeface="仿宋" pitchFamily="49" charset="-122"/>
              </a:rPr>
              <a:t>2012</a:t>
            </a:r>
            <a:r>
              <a:rPr lang="zh-CN" altLang="zh-CN" sz="2400" b="1" dirty="0">
                <a:solidFill>
                  <a:srgbClr val="3333FF"/>
                </a:solidFill>
                <a:latin typeface="仿宋" pitchFamily="49" charset="-122"/>
                <a:ea typeface="仿宋" pitchFamily="49" charset="-122"/>
              </a:rPr>
              <a:t>年</a:t>
            </a:r>
            <a:r>
              <a:rPr lang="en-US" altLang="zh-CN" sz="2400" b="1" dirty="0">
                <a:solidFill>
                  <a:srgbClr val="3333FF"/>
                </a:solidFill>
                <a:latin typeface="仿宋" pitchFamily="49" charset="-122"/>
                <a:ea typeface="仿宋" pitchFamily="49" charset="-122"/>
              </a:rPr>
              <a:t>8</a:t>
            </a:r>
            <a:r>
              <a:rPr lang="zh-CN" altLang="zh-CN" sz="2400" b="1" dirty="0">
                <a:solidFill>
                  <a:srgbClr val="3333FF"/>
                </a:solidFill>
                <a:latin typeface="仿宋" pitchFamily="49" charset="-122"/>
                <a:ea typeface="仿宋" pitchFamily="49" charset="-122"/>
              </a:rPr>
              <a:t>月，中纪委印发</a:t>
            </a:r>
            <a:r>
              <a:rPr lang="zh-CN" altLang="zh-CN" sz="2400" b="1" u="sng" dirty="0">
                <a:solidFill>
                  <a:schemeClr val="tx1"/>
                </a:solidFill>
                <a:latin typeface="仿宋" pitchFamily="49" charset="-122"/>
                <a:ea typeface="仿宋" pitchFamily="49" charset="-122"/>
              </a:rPr>
              <a:t>《违规发放津贴补贴行为适用〈中国共产党纪律处分条例〉若干问题的解释》</a:t>
            </a:r>
            <a:r>
              <a:rPr lang="zh-CN" altLang="en-US" sz="2400" b="1" dirty="0">
                <a:solidFill>
                  <a:srgbClr val="3333FF"/>
                </a:solidFill>
                <a:latin typeface="仿宋" pitchFamily="49" charset="-122"/>
                <a:ea typeface="仿宋" pitchFamily="49" charset="-122"/>
              </a:rPr>
              <a:t>，明确</a:t>
            </a:r>
            <a:r>
              <a:rPr lang="en-US" altLang="zh-CN" sz="2400" b="1" dirty="0">
                <a:solidFill>
                  <a:srgbClr val="3333FF"/>
                </a:solidFill>
                <a:latin typeface="仿宋" pitchFamily="49" charset="-122"/>
                <a:ea typeface="仿宋" pitchFamily="49" charset="-122"/>
              </a:rPr>
              <a:t>12</a:t>
            </a:r>
            <a:r>
              <a:rPr lang="zh-CN" altLang="zh-CN" sz="2400" b="1" dirty="0">
                <a:solidFill>
                  <a:srgbClr val="3333FF"/>
                </a:solidFill>
                <a:latin typeface="仿宋" pitchFamily="49" charset="-122"/>
                <a:ea typeface="仿宋" pitchFamily="49" charset="-122"/>
              </a:rPr>
              <a:t>种行为属于违规发放津贴补贴</a:t>
            </a:r>
            <a:r>
              <a:rPr lang="zh-CN" altLang="zh-CN" sz="2400" b="1" dirty="0" smtClean="0">
                <a:solidFill>
                  <a:srgbClr val="3333FF"/>
                </a:solidFill>
                <a:latin typeface="仿宋" pitchFamily="49" charset="-122"/>
                <a:ea typeface="仿宋" pitchFamily="49" charset="-122"/>
              </a:rPr>
              <a:t>行为</a:t>
            </a:r>
            <a:r>
              <a:rPr lang="en-US" altLang="zh-CN" sz="2400" b="1" dirty="0" smtClean="0">
                <a:solidFill>
                  <a:srgbClr val="3333FF"/>
                </a:solidFill>
                <a:latin typeface="仿宋" pitchFamily="49" charset="-122"/>
                <a:ea typeface="仿宋" pitchFamily="49" charset="-122"/>
              </a:rPr>
              <a:t>------</a:t>
            </a:r>
            <a:endParaRPr lang="en-US" altLang="zh-CN" sz="2400" b="1" dirty="0">
              <a:solidFill>
                <a:srgbClr val="3333FF"/>
              </a:solidFill>
              <a:latin typeface="仿宋" pitchFamily="49" charset="-122"/>
              <a:ea typeface="仿宋" pitchFamily="49" charset="-122"/>
            </a:endParaRPr>
          </a:p>
          <a:p>
            <a:pPr marL="800100" lvl="1" indent="-342900">
              <a:buFont typeface="Arial" pitchFamily="34" charset="0"/>
              <a:buChar char="•"/>
            </a:pPr>
            <a:r>
              <a:rPr lang="zh-CN" altLang="zh-CN" sz="2400" b="1" dirty="0">
                <a:solidFill>
                  <a:srgbClr val="FF0000"/>
                </a:solidFill>
                <a:latin typeface="华文楷体" pitchFamily="2" charset="-122"/>
                <a:ea typeface="华文楷体" pitchFamily="2" charset="-122"/>
              </a:rPr>
              <a:t>超过规定标准、范围发放津贴补贴</a:t>
            </a:r>
            <a:r>
              <a:rPr lang="zh-CN" altLang="zh-CN" sz="2400" b="1" dirty="0" smtClean="0">
                <a:solidFill>
                  <a:srgbClr val="FF0000"/>
                </a:solidFill>
                <a:latin typeface="华文楷体" pitchFamily="2" charset="-122"/>
                <a:ea typeface="华文楷体" pitchFamily="2" charset="-122"/>
              </a:rPr>
              <a:t>的违反</a:t>
            </a:r>
            <a:r>
              <a:rPr lang="zh-CN" altLang="zh-CN" sz="2400" b="1" dirty="0">
                <a:solidFill>
                  <a:srgbClr val="FF0000"/>
                </a:solidFill>
                <a:latin typeface="华文楷体" pitchFamily="2" charset="-122"/>
                <a:ea typeface="华文楷体" pitchFamily="2" charset="-122"/>
              </a:rPr>
              <a:t>规定发放加班费、值班费和未休年休假补贴</a:t>
            </a:r>
            <a:r>
              <a:rPr lang="zh-CN" altLang="zh-CN" sz="2400" b="1" dirty="0" smtClean="0">
                <a:solidFill>
                  <a:srgbClr val="FF0000"/>
                </a:solidFill>
                <a:latin typeface="华文楷体" pitchFamily="2" charset="-122"/>
                <a:ea typeface="华文楷体" pitchFamily="2" charset="-122"/>
              </a:rPr>
              <a:t>的违反</a:t>
            </a:r>
            <a:r>
              <a:rPr lang="zh-CN" altLang="zh-CN" sz="2400" b="1" dirty="0">
                <a:solidFill>
                  <a:srgbClr val="FF0000"/>
                </a:solidFill>
                <a:latin typeface="华文楷体" pitchFamily="2" charset="-122"/>
                <a:ea typeface="华文楷体" pitchFamily="2" charset="-122"/>
              </a:rPr>
              <a:t>规定使用工会会费、福利费及其他专项经费发放津贴补贴</a:t>
            </a:r>
            <a:endParaRPr lang="en-US" altLang="zh-CN" sz="2400" b="1" dirty="0">
              <a:solidFill>
                <a:srgbClr val="FF0000"/>
              </a:solidFill>
              <a:latin typeface="华文楷体" pitchFamily="2" charset="-122"/>
              <a:ea typeface="华文楷体" pitchFamily="2" charset="-122"/>
            </a:endParaRPr>
          </a:p>
          <a:p>
            <a:pPr marL="342900" indent="-342900">
              <a:buFont typeface="Arial" pitchFamily="34" charset="0"/>
              <a:buChar char="•"/>
              <a:defRPr/>
            </a:pPr>
            <a:r>
              <a:rPr lang="en-US" altLang="zh-CN" sz="2400" b="1" dirty="0">
                <a:solidFill>
                  <a:srgbClr val="3333FF"/>
                </a:solidFill>
                <a:latin typeface="仿宋" pitchFamily="49" charset="-122"/>
                <a:ea typeface="仿宋" pitchFamily="49" charset="-122"/>
              </a:rPr>
              <a:t>2013</a:t>
            </a:r>
            <a:r>
              <a:rPr lang="zh-CN" altLang="zh-CN" sz="2400" b="1" dirty="0">
                <a:solidFill>
                  <a:srgbClr val="3333FF"/>
                </a:solidFill>
                <a:latin typeface="仿宋" pitchFamily="49" charset="-122"/>
                <a:ea typeface="仿宋" pitchFamily="49" charset="-122"/>
              </a:rPr>
              <a:t>年</a:t>
            </a:r>
            <a:r>
              <a:rPr lang="en-US" altLang="zh-CN" sz="2400" b="1" dirty="0">
                <a:solidFill>
                  <a:srgbClr val="3333FF"/>
                </a:solidFill>
                <a:latin typeface="仿宋" pitchFamily="49" charset="-122"/>
                <a:ea typeface="仿宋" pitchFamily="49" charset="-122"/>
              </a:rPr>
              <a:t>8</a:t>
            </a:r>
            <a:r>
              <a:rPr lang="zh-CN" altLang="zh-CN" sz="2400" b="1" dirty="0">
                <a:solidFill>
                  <a:srgbClr val="3333FF"/>
                </a:solidFill>
                <a:latin typeface="仿宋" pitchFamily="49" charset="-122"/>
                <a:ea typeface="仿宋" pitchFamily="49" charset="-122"/>
              </a:rPr>
              <a:t>月</a:t>
            </a:r>
            <a:r>
              <a:rPr lang="zh-CN" altLang="zh-CN" sz="2400" b="1" dirty="0" smtClean="0">
                <a:solidFill>
                  <a:srgbClr val="3333FF"/>
                </a:solidFill>
                <a:latin typeface="仿宋" pitchFamily="49" charset="-122"/>
                <a:ea typeface="仿宋" pitchFamily="49" charset="-122"/>
              </a:rPr>
              <a:t>，</a:t>
            </a:r>
            <a:r>
              <a:rPr lang="zh-CN" altLang="en-US" sz="2400" b="1" dirty="0">
                <a:solidFill>
                  <a:srgbClr val="3333FF"/>
                </a:solidFill>
                <a:latin typeface="仿宋" pitchFamily="49" charset="-122"/>
                <a:ea typeface="仿宋" pitchFamily="49" charset="-122"/>
              </a:rPr>
              <a:t>监察部人力资源部财政部和</a:t>
            </a:r>
            <a:r>
              <a:rPr lang="zh-CN" altLang="en-US" sz="2400" b="1" dirty="0" smtClean="0">
                <a:solidFill>
                  <a:srgbClr val="3333FF"/>
                </a:solidFill>
                <a:latin typeface="仿宋" pitchFamily="49" charset="-122"/>
                <a:ea typeface="仿宋" pitchFamily="49" charset="-122"/>
              </a:rPr>
              <a:t>审计署</a:t>
            </a:r>
            <a:r>
              <a:rPr lang="en-US" altLang="zh-CN" sz="2400" b="1" dirty="0" smtClean="0">
                <a:solidFill>
                  <a:schemeClr val="tx1"/>
                </a:solidFill>
                <a:latin typeface="仿宋" pitchFamily="49" charset="-122"/>
                <a:ea typeface="仿宋" pitchFamily="49" charset="-122"/>
              </a:rPr>
              <a:t>《</a:t>
            </a:r>
            <a:r>
              <a:rPr lang="zh-CN" altLang="en-US" sz="2400" b="1" dirty="0">
                <a:solidFill>
                  <a:schemeClr val="tx1"/>
                </a:solidFill>
                <a:latin typeface="仿宋" pitchFamily="49" charset="-122"/>
                <a:ea typeface="仿宋" pitchFamily="49" charset="-122"/>
              </a:rPr>
              <a:t>违规发放津贴补贴行为处分规定</a:t>
            </a:r>
            <a:r>
              <a:rPr lang="en-US" altLang="zh-CN" sz="2400" b="1" dirty="0" smtClean="0">
                <a:solidFill>
                  <a:schemeClr val="tx1"/>
                </a:solidFill>
                <a:latin typeface="仿宋" pitchFamily="49" charset="-122"/>
                <a:ea typeface="仿宋" pitchFamily="49" charset="-122"/>
              </a:rPr>
              <a:t>》</a:t>
            </a:r>
            <a:r>
              <a:rPr lang="zh-CN" altLang="zh-CN" sz="2400" b="1" dirty="0" smtClean="0">
                <a:solidFill>
                  <a:srgbClr val="3333FF"/>
                </a:solidFill>
                <a:latin typeface="仿宋" pitchFamily="49" charset="-122"/>
                <a:ea typeface="仿宋" pitchFamily="49" charset="-122"/>
              </a:rPr>
              <a:t>实施</a:t>
            </a:r>
            <a:r>
              <a:rPr lang="zh-CN" altLang="en-US" sz="2400" b="1" dirty="0" smtClean="0">
                <a:solidFill>
                  <a:srgbClr val="3333FF"/>
                </a:solidFill>
                <a:latin typeface="仿宋" pitchFamily="49" charset="-122"/>
                <a:ea typeface="仿宋" pitchFamily="49" charset="-122"/>
              </a:rPr>
              <a:t>。</a:t>
            </a:r>
            <a:endParaRPr lang="en-US" altLang="zh-CN" sz="2400" b="1" dirty="0" smtClean="0">
              <a:solidFill>
                <a:srgbClr val="3333FF"/>
              </a:solidFill>
              <a:latin typeface="仿宋" pitchFamily="49" charset="-122"/>
              <a:ea typeface="仿宋" pitchFamily="49" charset="-122"/>
            </a:endParaRPr>
          </a:p>
          <a:p>
            <a:pPr marL="457200" indent="355600">
              <a:buFont typeface="Arial" pitchFamily="34" charset="0"/>
              <a:buChar char="•"/>
              <a:defRPr/>
            </a:pPr>
            <a:r>
              <a:rPr lang="zh-CN" altLang="zh-CN" sz="2400" b="1" dirty="0" smtClean="0">
                <a:solidFill>
                  <a:srgbClr val="FF0000"/>
                </a:solidFill>
                <a:latin typeface="仿宋" pitchFamily="49" charset="-122"/>
                <a:ea typeface="仿宋" pitchFamily="49" charset="-122"/>
              </a:rPr>
              <a:t>情节</a:t>
            </a:r>
            <a:r>
              <a:rPr lang="zh-CN" altLang="zh-CN" sz="2400" b="1" dirty="0">
                <a:solidFill>
                  <a:srgbClr val="FF0000"/>
                </a:solidFill>
                <a:latin typeface="仿宋" pitchFamily="49" charset="-122"/>
                <a:ea typeface="仿宋" pitchFamily="49" charset="-122"/>
              </a:rPr>
              <a:t>严重或降级或</a:t>
            </a:r>
            <a:r>
              <a:rPr lang="zh-CN" altLang="zh-CN" sz="2400" b="1" dirty="0" smtClean="0">
                <a:solidFill>
                  <a:srgbClr val="FF0000"/>
                </a:solidFill>
                <a:latin typeface="仿宋" pitchFamily="49" charset="-122"/>
                <a:ea typeface="仿宋" pitchFamily="49" charset="-122"/>
              </a:rPr>
              <a:t>撤职</a:t>
            </a:r>
            <a:r>
              <a:rPr lang="zh-CN" altLang="en-US" sz="2400" b="1" dirty="0" smtClean="0">
                <a:solidFill>
                  <a:srgbClr val="FF0000"/>
                </a:solidFill>
                <a:latin typeface="仿宋" pitchFamily="49" charset="-122"/>
                <a:ea typeface="仿宋" pitchFamily="49" charset="-122"/>
              </a:rPr>
              <a:t>；</a:t>
            </a:r>
            <a:endParaRPr lang="en-US" altLang="zh-CN" sz="2400" b="1" dirty="0">
              <a:solidFill>
                <a:srgbClr val="FF0000"/>
              </a:solidFill>
              <a:latin typeface="仿宋" pitchFamily="49" charset="-122"/>
              <a:ea typeface="仿宋" pitchFamily="49" charset="-122"/>
            </a:endParaRPr>
          </a:p>
          <a:p>
            <a:pPr marL="812800" lvl="1" indent="-188913">
              <a:buFont typeface="Arial" pitchFamily="34" charset="0"/>
              <a:buChar char="•"/>
            </a:pPr>
            <a:r>
              <a:rPr lang="en-US" altLang="zh-CN" sz="2400" b="1" dirty="0" smtClean="0">
                <a:solidFill>
                  <a:srgbClr val="FF0000"/>
                </a:solidFill>
                <a:latin typeface="仿宋" pitchFamily="49" charset="-122"/>
                <a:ea typeface="仿宋" pitchFamily="49" charset="-122"/>
              </a:rPr>
              <a:t> </a:t>
            </a:r>
            <a:r>
              <a:rPr lang="zh-CN" altLang="zh-CN" sz="2400" b="1" dirty="0" smtClean="0">
                <a:solidFill>
                  <a:srgbClr val="FF0000"/>
                </a:solidFill>
                <a:latin typeface="仿宋" pitchFamily="49" charset="-122"/>
                <a:ea typeface="仿宋" pitchFamily="49" charset="-122"/>
              </a:rPr>
              <a:t>负有</a:t>
            </a:r>
            <a:r>
              <a:rPr lang="zh-CN" altLang="zh-CN" sz="2400" b="1" dirty="0">
                <a:solidFill>
                  <a:srgbClr val="FF0000"/>
                </a:solidFill>
                <a:latin typeface="仿宋" pitchFamily="49" charset="-122"/>
                <a:ea typeface="仿宋" pitchFamily="49" charset="-122"/>
              </a:rPr>
              <a:t>责任领导人员和直接责任人员承担纪律</a:t>
            </a:r>
            <a:r>
              <a:rPr lang="zh-CN" altLang="zh-CN" sz="2400" b="1" dirty="0" smtClean="0">
                <a:solidFill>
                  <a:srgbClr val="FF0000"/>
                </a:solidFill>
                <a:latin typeface="仿宋" pitchFamily="49" charset="-122"/>
                <a:ea typeface="仿宋" pitchFamily="49" charset="-122"/>
              </a:rPr>
              <a:t>责任</a:t>
            </a:r>
            <a:endParaRPr lang="zh-CN" altLang="en-US" sz="3200" b="1" dirty="0">
              <a:solidFill>
                <a:srgbClr val="3333FF"/>
              </a:solidFill>
              <a:latin typeface="仿宋" pitchFamily="49" charset="-122"/>
              <a:ea typeface="仿宋" pitchFamily="49" charset="-122"/>
            </a:endParaRPr>
          </a:p>
        </p:txBody>
      </p:sp>
      <p:sp>
        <p:nvSpPr>
          <p:cNvPr id="2" name="椭圆 1"/>
          <p:cNvSpPr/>
          <p:nvPr/>
        </p:nvSpPr>
        <p:spPr bwMode="auto">
          <a:xfrm>
            <a:off x="3012118" y="118572"/>
            <a:ext cx="5616624" cy="735747"/>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Tx/>
              <a:tabLst/>
            </a:pPr>
            <a:r>
              <a:rPr kumimoji="0" lang="en-US" altLang="zh-CN" sz="2800" b="1" i="0" u="none" strike="noStrike" cap="none" normalizeH="0" baseline="0" dirty="0" smtClean="0">
                <a:ln>
                  <a:noFill/>
                </a:ln>
                <a:solidFill>
                  <a:schemeClr val="tx1"/>
                </a:solidFill>
                <a:effectLst/>
                <a:latin typeface="Arial" pitchFamily="34" charset="0"/>
                <a:ea typeface="宋体" pitchFamily="2" charset="-122"/>
              </a:rPr>
              <a:t>------</a:t>
            </a: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两个重要文件</a:t>
            </a:r>
          </a:p>
        </p:txBody>
      </p:sp>
    </p:spTree>
    <p:custDataLst>
      <p:tags r:id="rId1"/>
    </p:custDataLst>
    <p:extLst>
      <p:ext uri="{BB962C8B-B14F-4D97-AF65-F5344CB8AC3E}">
        <p14:creationId xmlns:p14="http://schemas.microsoft.com/office/powerpoint/2010/main" xmlns="" val="2342164915"/>
      </p:ext>
    </p:extLst>
  </p:cSld>
  <p:clrMapOvr>
    <a:masterClrMapping/>
  </p:clrMapOvr>
  <p:transition spd="med" advTm="42457">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4"/>
          <p:cNvSpPr/>
          <p:nvPr/>
        </p:nvSpPr>
        <p:spPr>
          <a:xfrm>
            <a:off x="3059306" y="1"/>
            <a:ext cx="5546541" cy="554826"/>
          </a:xfrm>
          <a:prstGeom prst="rightArrow">
            <a:avLst>
              <a:gd name="adj1" fmla="val 74657"/>
              <a:gd name="adj2"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2800" b="1" dirty="0" smtClean="0">
                <a:solidFill>
                  <a:srgbClr val="FF0000"/>
                </a:solidFill>
                <a:latin typeface="方正舒体" pitchFamily="2" charset="-122"/>
                <a:ea typeface="方正舒体" pitchFamily="2" charset="-122"/>
              </a:rPr>
              <a:t>八项规定的有关</a:t>
            </a:r>
            <a:r>
              <a:rPr lang="zh-CN" altLang="en-US" sz="2800" b="1" dirty="0">
                <a:solidFill>
                  <a:srgbClr val="FF0000"/>
                </a:solidFill>
                <a:latin typeface="方正舒体" pitchFamily="2" charset="-122"/>
                <a:ea typeface="方正舒体" pitchFamily="2" charset="-122"/>
              </a:rPr>
              <a:t>落实</a:t>
            </a:r>
            <a:r>
              <a:rPr lang="zh-CN" altLang="en-US" sz="2800" b="1" dirty="0" smtClean="0">
                <a:solidFill>
                  <a:srgbClr val="FF0000"/>
                </a:solidFill>
                <a:latin typeface="方正舒体" pitchFamily="2" charset="-122"/>
                <a:ea typeface="方正舒体" pitchFamily="2" charset="-122"/>
              </a:rPr>
              <a:t>文件</a:t>
            </a:r>
            <a:endParaRPr lang="zh-CN" altLang="en-US" sz="2800" b="1" dirty="0">
              <a:solidFill>
                <a:srgbClr val="FF0000"/>
              </a:solidFill>
              <a:latin typeface="方正舒体" pitchFamily="2" charset="-122"/>
              <a:ea typeface="方正舒体" pitchFamily="2" charset="-122"/>
            </a:endParaRPr>
          </a:p>
        </p:txBody>
      </p:sp>
      <p:graphicFrame>
        <p:nvGraphicFramePr>
          <p:cNvPr id="7" name="图示 6"/>
          <p:cNvGraphicFramePr/>
          <p:nvPr>
            <p:extLst>
              <p:ext uri="{D42A27DB-BD31-4B8C-83A1-F6EECF244321}">
                <p14:modId xmlns:p14="http://schemas.microsoft.com/office/powerpoint/2010/main" xmlns="" val="1433226315"/>
              </p:ext>
            </p:extLst>
          </p:nvPr>
        </p:nvGraphicFramePr>
        <p:xfrm>
          <a:off x="214282" y="428610"/>
          <a:ext cx="857256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xmlns="" val="3878202475"/>
      </p:ext>
    </p:extLst>
  </p:cSld>
  <p:clrMapOvr>
    <a:masterClrMapping/>
  </p:clrMapOvr>
  <mc:AlternateContent xmlns:mc="http://schemas.openxmlformats.org/markup-compatibility/2006">
    <mc:Choice xmlns:p14="http://schemas.microsoft.com/office/powerpoint/2010/main" xmlns="" Requires="p14">
      <p:transition spd="slow" p14:dur="2000" advTm="28876"/>
    </mc:Choice>
    <mc:Fallback>
      <p:transition spd="slow" advTm="28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2004810155713404"/>
          <p:cNvPicPr>
            <a:picLocks noChangeAspect="1" noChangeArrowheads="1"/>
          </p:cNvPicPr>
          <p:nvPr/>
        </p:nvPicPr>
        <p:blipFill>
          <a:blip r:embed="rId3" cstate="print"/>
          <a:srcRect/>
          <a:stretch>
            <a:fillRect/>
          </a:stretch>
        </p:blipFill>
        <p:spPr bwMode="auto">
          <a:xfrm>
            <a:off x="8072438" y="935039"/>
            <a:ext cx="1071562" cy="3775075"/>
          </a:xfrm>
          <a:prstGeom prst="rect">
            <a:avLst/>
          </a:prstGeom>
          <a:noFill/>
          <a:ln w="9525">
            <a:noFill/>
            <a:miter lim="800000"/>
            <a:headEnd/>
            <a:tailEnd/>
          </a:ln>
        </p:spPr>
      </p:pic>
      <p:sp>
        <p:nvSpPr>
          <p:cNvPr id="110595" name="Rectangle 6"/>
          <p:cNvSpPr>
            <a:spLocks noChangeArrowheads="1"/>
          </p:cNvSpPr>
          <p:nvPr/>
        </p:nvSpPr>
        <p:spPr bwMode="blackWhite">
          <a:xfrm>
            <a:off x="4074104" y="29786"/>
            <a:ext cx="4890006" cy="523220"/>
          </a:xfrm>
          <a:prstGeom prst="rect">
            <a:avLst/>
          </a:prstGeom>
          <a:noFill/>
          <a:ln w="9525">
            <a:noFill/>
            <a:miter lim="800000"/>
            <a:headEnd/>
            <a:tailEnd/>
          </a:ln>
        </p:spPr>
        <p:txBody>
          <a:bodyPr wrap="square">
            <a:spAutoFit/>
          </a:bodyPr>
          <a:lstStyle/>
          <a:p>
            <a:pPr marL="342900" indent="-342900" algn="r"/>
            <a:r>
              <a:rPr lang="zh-CN" altLang="en-US" sz="2800" b="1" dirty="0" smtClean="0">
                <a:solidFill>
                  <a:srgbClr val="0000FF"/>
                </a:solidFill>
              </a:rPr>
              <a:t>落实八</a:t>
            </a:r>
            <a:r>
              <a:rPr lang="zh-CN" altLang="en-US" sz="2800" b="1" dirty="0">
                <a:solidFill>
                  <a:srgbClr val="0000FF"/>
                </a:solidFill>
              </a:rPr>
              <a:t>项</a:t>
            </a:r>
            <a:r>
              <a:rPr lang="zh-CN" altLang="en-US" sz="2800" b="1" dirty="0" smtClean="0">
                <a:solidFill>
                  <a:srgbClr val="0000FF"/>
                </a:solidFill>
              </a:rPr>
              <a:t>规定有关</a:t>
            </a:r>
            <a:r>
              <a:rPr lang="zh-CN" altLang="en-US" sz="2800" b="1" dirty="0" smtClean="0">
                <a:solidFill>
                  <a:srgbClr val="FF0000"/>
                </a:solidFill>
              </a:rPr>
              <a:t>具体</a:t>
            </a:r>
            <a:r>
              <a:rPr lang="zh-CN" altLang="en-US" sz="2800" b="1" dirty="0">
                <a:solidFill>
                  <a:srgbClr val="FF0000"/>
                </a:solidFill>
              </a:rPr>
              <a:t>制度</a:t>
            </a:r>
          </a:p>
        </p:txBody>
      </p:sp>
      <p:sp>
        <p:nvSpPr>
          <p:cNvPr id="110596" name="Rectangle 8"/>
          <p:cNvSpPr>
            <a:spLocks noChangeArrowheads="1"/>
          </p:cNvSpPr>
          <p:nvPr/>
        </p:nvSpPr>
        <p:spPr bwMode="blackWhite">
          <a:xfrm>
            <a:off x="214313" y="553343"/>
            <a:ext cx="7858125" cy="4524315"/>
          </a:xfrm>
          <a:prstGeom prst="rect">
            <a:avLst/>
          </a:prstGeom>
          <a:noFill/>
          <a:ln w="9525" algn="ctr">
            <a:solidFill>
              <a:srgbClr val="FF0000"/>
            </a:solidFill>
            <a:miter lim="800000"/>
            <a:headEnd/>
            <a:tailEnd/>
          </a:ln>
        </p:spPr>
        <p:txBody>
          <a:bodyPr wrap="square" anchor="ctr">
            <a:spAutoFit/>
          </a:bodyPr>
          <a:lstStyle/>
          <a:p>
            <a:pPr marL="273050" indent="-273050">
              <a:buFont typeface="Wingdings" pitchFamily="2" charset="2"/>
              <a:buChar char="Ø"/>
            </a:pPr>
            <a:r>
              <a:rPr lang="en-US" sz="2400" b="1" u="sng" dirty="0" err="1">
                <a:solidFill>
                  <a:schemeClr val="tx2"/>
                </a:solidFill>
              </a:rPr>
              <a:t>财政部</a:t>
            </a:r>
            <a:r>
              <a:rPr lang="en-US" sz="2400" b="1" u="sng" dirty="0">
                <a:solidFill>
                  <a:schemeClr val="tx2"/>
                </a:solidFill>
              </a:rPr>
              <a:t> </a:t>
            </a:r>
            <a:r>
              <a:rPr lang="en-US" sz="2400" b="1" u="sng" dirty="0" err="1" smtClean="0">
                <a:solidFill>
                  <a:schemeClr val="tx2"/>
                </a:solidFill>
              </a:rPr>
              <a:t>国管局</a:t>
            </a:r>
            <a:r>
              <a:rPr lang="en-US" sz="2400" b="1" u="sng" dirty="0" smtClean="0">
                <a:solidFill>
                  <a:schemeClr val="tx2"/>
                </a:solidFill>
              </a:rPr>
              <a:t> </a:t>
            </a:r>
            <a:r>
              <a:rPr lang="en-US" sz="2400" b="1" u="sng" dirty="0" err="1" smtClean="0">
                <a:solidFill>
                  <a:schemeClr val="tx2"/>
                </a:solidFill>
              </a:rPr>
              <a:t>中直</a:t>
            </a:r>
            <a:r>
              <a:rPr lang="zh-CN" altLang="en-US" sz="2400" b="1" u="sng" dirty="0" smtClean="0">
                <a:solidFill>
                  <a:schemeClr val="tx2"/>
                </a:solidFill>
              </a:rPr>
              <a:t>机</a:t>
            </a:r>
            <a:r>
              <a:rPr lang="en-US" sz="2400" b="1" u="sng" dirty="0" err="1" smtClean="0">
                <a:solidFill>
                  <a:schemeClr val="tx2"/>
                </a:solidFill>
              </a:rPr>
              <a:t>关事务管理局</a:t>
            </a:r>
            <a:endParaRPr lang="en-US" sz="2400" b="1" u="sng" dirty="0" smtClean="0">
              <a:solidFill>
                <a:schemeClr val="tx2"/>
              </a:solidFill>
            </a:endParaRPr>
          </a:p>
          <a:p>
            <a:r>
              <a:rPr lang="en-US" sz="2400" b="1" u="sng" dirty="0">
                <a:solidFill>
                  <a:schemeClr val="tx2"/>
                </a:solidFill>
              </a:rPr>
              <a:t> </a:t>
            </a:r>
            <a:r>
              <a:rPr lang="en-US" sz="2400" b="1" u="sng" dirty="0" smtClean="0">
                <a:solidFill>
                  <a:schemeClr val="tx2"/>
                </a:solidFill>
              </a:rPr>
              <a:t>        </a:t>
            </a:r>
            <a:r>
              <a:rPr lang="en-US" altLang="zh-CN" sz="2400" b="1" u="sng" dirty="0">
                <a:solidFill>
                  <a:schemeClr val="tx2"/>
                </a:solidFill>
              </a:rPr>
              <a:t>《</a:t>
            </a:r>
            <a:r>
              <a:rPr lang="en-US" sz="2400" b="1" u="sng" dirty="0" err="1" smtClean="0">
                <a:solidFill>
                  <a:schemeClr val="tx2"/>
                </a:solidFill>
              </a:rPr>
              <a:t>中央和国家机关</a:t>
            </a:r>
            <a:r>
              <a:rPr lang="en-US" sz="2400" b="1" u="sng" dirty="0" err="1" smtClean="0">
                <a:solidFill>
                  <a:srgbClr val="FF0000"/>
                </a:solidFill>
              </a:rPr>
              <a:t>会议费</a:t>
            </a:r>
            <a:r>
              <a:rPr lang="en-US" sz="2400" b="1" u="sng" dirty="0" err="1" smtClean="0">
                <a:solidFill>
                  <a:schemeClr val="tx2"/>
                </a:solidFill>
              </a:rPr>
              <a:t>管理办法</a:t>
            </a:r>
            <a:r>
              <a:rPr lang="en-US" altLang="zh-CN" sz="2400" b="1" u="sng" dirty="0" err="1" smtClean="0">
                <a:solidFill>
                  <a:schemeClr val="tx2"/>
                </a:solidFill>
              </a:rPr>
              <a:t>》</a:t>
            </a:r>
            <a:r>
              <a:rPr lang="en-US" b="1" u="sng" dirty="0" err="1" smtClean="0">
                <a:solidFill>
                  <a:schemeClr val="tx2"/>
                </a:solidFill>
              </a:rPr>
              <a:t>财行</a:t>
            </a:r>
            <a:r>
              <a:rPr lang="en-US" altLang="zh-CN" b="1" u="sng" dirty="0" smtClean="0">
                <a:solidFill>
                  <a:schemeClr val="tx2"/>
                </a:solidFill>
              </a:rPr>
              <a:t>[2013]286</a:t>
            </a:r>
            <a:r>
              <a:rPr lang="en-US" b="1" u="sng" dirty="0" smtClean="0">
                <a:solidFill>
                  <a:schemeClr val="tx2"/>
                </a:solidFill>
              </a:rPr>
              <a:t>号</a:t>
            </a:r>
            <a:endParaRPr lang="en-US" sz="2400" b="1" dirty="0">
              <a:solidFill>
                <a:schemeClr val="tx2"/>
              </a:solidFill>
            </a:endParaRPr>
          </a:p>
          <a:p>
            <a:pPr marL="273050" indent="-273050">
              <a:buFont typeface="Wingdings" pitchFamily="2" charset="2"/>
              <a:buChar char="Ø"/>
            </a:pPr>
            <a:r>
              <a:rPr lang="en-US" sz="2400" b="1" u="sng" dirty="0">
                <a:solidFill>
                  <a:schemeClr val="tx2"/>
                </a:solidFill>
              </a:rPr>
              <a:t>财政部 </a:t>
            </a:r>
            <a:r>
              <a:rPr lang="en-US" sz="2400" b="1" u="sng" dirty="0" err="1">
                <a:solidFill>
                  <a:schemeClr val="tx2"/>
                </a:solidFill>
              </a:rPr>
              <a:t>外交部</a:t>
            </a:r>
            <a:r>
              <a:rPr lang="en-US" altLang="zh-CN" sz="2400" b="1" u="sng" dirty="0" err="1">
                <a:solidFill>
                  <a:schemeClr val="tx2"/>
                </a:solidFill>
              </a:rPr>
              <a:t>《</a:t>
            </a:r>
            <a:r>
              <a:rPr lang="en-US" sz="2400" b="1" u="sng" dirty="0" err="1">
                <a:solidFill>
                  <a:schemeClr val="tx2"/>
                </a:solidFill>
              </a:rPr>
              <a:t>因公</a:t>
            </a:r>
            <a:r>
              <a:rPr lang="en-US" sz="2400" b="1" u="sng" dirty="0" err="1">
                <a:solidFill>
                  <a:srgbClr val="FF0000"/>
                </a:solidFill>
              </a:rPr>
              <a:t>临时出国经费</a:t>
            </a:r>
            <a:r>
              <a:rPr lang="en-US" sz="2400" b="1" u="sng" dirty="0" err="1">
                <a:solidFill>
                  <a:schemeClr val="tx2"/>
                </a:solidFill>
              </a:rPr>
              <a:t>管理办法</a:t>
            </a:r>
            <a:r>
              <a:rPr lang="en-US" altLang="zh-CN" sz="2400" b="1" u="sng" dirty="0" smtClean="0">
                <a:solidFill>
                  <a:schemeClr val="tx2"/>
                </a:solidFill>
              </a:rPr>
              <a:t>》</a:t>
            </a:r>
          </a:p>
          <a:p>
            <a:pPr marL="273050" indent="-273050" algn="ctr"/>
            <a:r>
              <a:rPr lang="en-US" b="1" u="sng" dirty="0" err="1" smtClean="0">
                <a:solidFill>
                  <a:schemeClr val="tx2"/>
                </a:solidFill>
              </a:rPr>
              <a:t>财行</a:t>
            </a:r>
            <a:r>
              <a:rPr lang="en-US" altLang="zh-CN" b="1" u="sng" dirty="0" smtClean="0">
                <a:solidFill>
                  <a:schemeClr val="tx2"/>
                </a:solidFill>
              </a:rPr>
              <a:t>[2013]516</a:t>
            </a:r>
            <a:r>
              <a:rPr lang="en-US" b="1" u="sng" dirty="0" smtClean="0">
                <a:solidFill>
                  <a:schemeClr val="tx2"/>
                </a:solidFill>
              </a:rPr>
              <a:t>号</a:t>
            </a:r>
            <a:r>
              <a:rPr lang="en-US" sz="2400" b="1" dirty="0" smtClean="0">
                <a:solidFill>
                  <a:schemeClr val="tx2"/>
                </a:solidFill>
              </a:rPr>
              <a:t>	</a:t>
            </a:r>
            <a:endParaRPr lang="zh-CN" altLang="en-US" sz="2400" b="1" dirty="0" smtClean="0">
              <a:solidFill>
                <a:schemeClr val="tx2"/>
              </a:solidFill>
            </a:endParaRPr>
          </a:p>
          <a:p>
            <a:pPr marL="273050" indent="-273050">
              <a:buFont typeface="Wingdings" pitchFamily="2" charset="2"/>
              <a:buChar char="Ø"/>
            </a:pPr>
            <a:r>
              <a:rPr lang="en-US" sz="2400" b="1" u="sng" dirty="0" err="1" smtClean="0">
                <a:solidFill>
                  <a:schemeClr val="tx2"/>
                </a:solidFill>
              </a:rPr>
              <a:t>财政部外专局</a:t>
            </a:r>
            <a:r>
              <a:rPr lang="en-US" altLang="zh-CN" sz="2400" b="1" u="sng" dirty="0" err="1">
                <a:solidFill>
                  <a:schemeClr val="tx2"/>
                </a:solidFill>
              </a:rPr>
              <a:t>《</a:t>
            </a:r>
            <a:r>
              <a:rPr lang="en-US" sz="2400" b="1" u="sng" dirty="0" err="1">
                <a:solidFill>
                  <a:schemeClr val="tx2"/>
                </a:solidFill>
              </a:rPr>
              <a:t>因公短期</a:t>
            </a:r>
            <a:r>
              <a:rPr lang="en-US" sz="2400" b="1" u="sng" dirty="0" err="1">
                <a:solidFill>
                  <a:srgbClr val="FF0000"/>
                </a:solidFill>
              </a:rPr>
              <a:t>出国培训</a:t>
            </a:r>
            <a:r>
              <a:rPr lang="en-US" sz="2400" b="1" u="sng" dirty="0" err="1">
                <a:solidFill>
                  <a:schemeClr val="tx2"/>
                </a:solidFill>
              </a:rPr>
              <a:t>费用管理办法</a:t>
            </a:r>
            <a:r>
              <a:rPr lang="en-US" altLang="zh-CN" sz="2400" b="1" u="sng" dirty="0">
                <a:solidFill>
                  <a:schemeClr val="tx2"/>
                </a:solidFill>
              </a:rPr>
              <a:t>》</a:t>
            </a:r>
          </a:p>
          <a:p>
            <a:pPr marL="273050" indent="-273050" algn="ctr"/>
            <a:r>
              <a:rPr lang="en-US" sz="2400" b="1" u="sng" dirty="0">
                <a:solidFill>
                  <a:schemeClr val="tx2"/>
                </a:solidFill>
              </a:rPr>
              <a:t> </a:t>
            </a:r>
            <a:r>
              <a:rPr lang="en-US" sz="2400" b="1" u="sng" dirty="0" err="1">
                <a:solidFill>
                  <a:schemeClr val="tx2"/>
                </a:solidFill>
              </a:rPr>
              <a:t>财行</a:t>
            </a:r>
            <a:r>
              <a:rPr lang="en-US" altLang="zh-CN" sz="2400" b="1" u="sng" dirty="0">
                <a:solidFill>
                  <a:schemeClr val="tx2"/>
                </a:solidFill>
              </a:rPr>
              <a:t>[2014]4</a:t>
            </a:r>
            <a:r>
              <a:rPr lang="en-US" sz="2400" b="1" u="sng" dirty="0">
                <a:solidFill>
                  <a:schemeClr val="tx2"/>
                </a:solidFill>
              </a:rPr>
              <a:t>号</a:t>
            </a:r>
            <a:r>
              <a:rPr lang="en-US" sz="2400" b="1" dirty="0">
                <a:solidFill>
                  <a:schemeClr val="tx2"/>
                </a:solidFill>
              </a:rPr>
              <a:t>	</a:t>
            </a:r>
            <a:endParaRPr lang="zh-CN" altLang="en-US" sz="2400" b="1" dirty="0">
              <a:solidFill>
                <a:schemeClr val="tx2"/>
              </a:solidFill>
            </a:endParaRPr>
          </a:p>
          <a:p>
            <a:pPr marL="273050" indent="-273050">
              <a:buFont typeface="Wingdings" pitchFamily="2" charset="2"/>
              <a:buChar char="Ø"/>
            </a:pPr>
            <a:r>
              <a:rPr lang="en-US" sz="2400" b="1" u="sng" dirty="0" err="1">
                <a:solidFill>
                  <a:schemeClr val="tx2"/>
                </a:solidFill>
              </a:rPr>
              <a:t>财政部</a:t>
            </a:r>
            <a:r>
              <a:rPr lang="en-US" altLang="zh-CN" sz="2400" b="1" u="sng" dirty="0" err="1">
                <a:solidFill>
                  <a:schemeClr val="tx2"/>
                </a:solidFill>
              </a:rPr>
              <a:t>《</a:t>
            </a:r>
            <a:r>
              <a:rPr lang="en-US" sz="2400" b="1" u="sng" dirty="0" err="1">
                <a:solidFill>
                  <a:schemeClr val="tx2"/>
                </a:solidFill>
              </a:rPr>
              <a:t>中央和国家机关</a:t>
            </a:r>
            <a:r>
              <a:rPr lang="en-US" sz="2400" b="1" u="sng" dirty="0" err="1">
                <a:solidFill>
                  <a:srgbClr val="FF0000"/>
                </a:solidFill>
              </a:rPr>
              <a:t>外宾接待</a:t>
            </a:r>
            <a:r>
              <a:rPr lang="en-US" sz="2400" b="1" u="sng" dirty="0" err="1">
                <a:solidFill>
                  <a:schemeClr val="tx2"/>
                </a:solidFill>
              </a:rPr>
              <a:t>经费管理办法</a:t>
            </a:r>
            <a:r>
              <a:rPr lang="en-US" altLang="zh-CN" sz="2400" b="1" u="sng" dirty="0">
                <a:solidFill>
                  <a:schemeClr val="tx2"/>
                </a:solidFill>
              </a:rPr>
              <a:t>》</a:t>
            </a:r>
          </a:p>
          <a:p>
            <a:pPr marL="273050" indent="-273050" algn="ctr"/>
            <a:r>
              <a:rPr lang="en-US" sz="2400" b="1" u="sng" dirty="0">
                <a:solidFill>
                  <a:schemeClr val="tx2"/>
                </a:solidFill>
              </a:rPr>
              <a:t> </a:t>
            </a:r>
            <a:r>
              <a:rPr lang="en-US" sz="2400" b="1" u="sng" dirty="0" err="1">
                <a:solidFill>
                  <a:schemeClr val="tx2"/>
                </a:solidFill>
              </a:rPr>
              <a:t>财行</a:t>
            </a:r>
            <a:r>
              <a:rPr lang="en-US" altLang="zh-CN" sz="2400" b="1" u="sng" dirty="0">
                <a:solidFill>
                  <a:schemeClr val="tx2"/>
                </a:solidFill>
              </a:rPr>
              <a:t>[2013]533</a:t>
            </a:r>
            <a:r>
              <a:rPr lang="en-US" sz="2400" b="1" u="sng" dirty="0">
                <a:solidFill>
                  <a:schemeClr val="tx2"/>
                </a:solidFill>
              </a:rPr>
              <a:t>号</a:t>
            </a:r>
            <a:r>
              <a:rPr lang="en-US" sz="2400" b="1" dirty="0">
                <a:solidFill>
                  <a:schemeClr val="tx2"/>
                </a:solidFill>
              </a:rPr>
              <a:t>	</a:t>
            </a:r>
            <a:endParaRPr lang="zh-CN" altLang="en-US" sz="2400" b="1" dirty="0">
              <a:solidFill>
                <a:schemeClr val="tx2"/>
              </a:solidFill>
            </a:endParaRPr>
          </a:p>
          <a:p>
            <a:pPr marL="273050" indent="-273050">
              <a:buFont typeface="Wingdings" pitchFamily="2" charset="2"/>
              <a:buChar char="Ø"/>
            </a:pPr>
            <a:r>
              <a:rPr lang="en-US" sz="2400" b="1" u="sng" dirty="0" err="1">
                <a:solidFill>
                  <a:schemeClr val="tx2"/>
                </a:solidFill>
              </a:rPr>
              <a:t>财政部</a:t>
            </a:r>
            <a:r>
              <a:rPr lang="en-US" altLang="zh-CN" sz="2400" b="1" u="sng" dirty="0" err="1">
                <a:solidFill>
                  <a:schemeClr val="tx2"/>
                </a:solidFill>
              </a:rPr>
              <a:t>《</a:t>
            </a:r>
            <a:r>
              <a:rPr lang="en-US" sz="2400" b="1" u="sng" dirty="0" err="1">
                <a:solidFill>
                  <a:schemeClr val="tx2"/>
                </a:solidFill>
              </a:rPr>
              <a:t>中央和国家机关</a:t>
            </a:r>
            <a:r>
              <a:rPr lang="en-US" sz="2400" b="1" u="sng" dirty="0" err="1">
                <a:solidFill>
                  <a:srgbClr val="FF0000"/>
                </a:solidFill>
              </a:rPr>
              <a:t>培训费</a:t>
            </a:r>
            <a:r>
              <a:rPr lang="en-US" sz="2400" b="1" u="sng" dirty="0" err="1">
                <a:solidFill>
                  <a:schemeClr val="tx2"/>
                </a:solidFill>
              </a:rPr>
              <a:t>管理办法</a:t>
            </a:r>
            <a:r>
              <a:rPr lang="en-US" altLang="zh-CN" sz="2400" b="1" u="sng" dirty="0">
                <a:solidFill>
                  <a:schemeClr val="tx2"/>
                </a:solidFill>
              </a:rPr>
              <a:t>》</a:t>
            </a:r>
          </a:p>
          <a:p>
            <a:pPr marL="273050" indent="-273050" algn="ctr"/>
            <a:r>
              <a:rPr lang="en-US" sz="2400" b="1" u="sng" dirty="0">
                <a:solidFill>
                  <a:schemeClr val="tx2"/>
                </a:solidFill>
              </a:rPr>
              <a:t> </a:t>
            </a:r>
            <a:r>
              <a:rPr lang="en-US" sz="2400" b="1" u="sng" dirty="0" err="1">
                <a:solidFill>
                  <a:schemeClr val="tx2"/>
                </a:solidFill>
              </a:rPr>
              <a:t>财行</a:t>
            </a:r>
            <a:r>
              <a:rPr lang="en-US" altLang="zh-CN" sz="2400" b="1" u="sng" dirty="0">
                <a:solidFill>
                  <a:schemeClr val="tx2"/>
                </a:solidFill>
              </a:rPr>
              <a:t>[2013]523</a:t>
            </a:r>
            <a:r>
              <a:rPr lang="en-US" sz="2400" b="1" u="sng" dirty="0">
                <a:solidFill>
                  <a:schemeClr val="tx2"/>
                </a:solidFill>
              </a:rPr>
              <a:t>号</a:t>
            </a:r>
            <a:endParaRPr lang="zh-CN" altLang="en-US" sz="2400" b="1" dirty="0">
              <a:solidFill>
                <a:schemeClr val="tx2"/>
              </a:solidFill>
            </a:endParaRPr>
          </a:p>
          <a:p>
            <a:pPr marL="273050" indent="-273050">
              <a:buFont typeface="Wingdings" pitchFamily="2" charset="2"/>
              <a:buChar char="Ø"/>
            </a:pPr>
            <a:r>
              <a:rPr lang="en-US" sz="2400" b="1" u="sng" dirty="0" err="1">
                <a:solidFill>
                  <a:schemeClr val="tx2"/>
                </a:solidFill>
              </a:rPr>
              <a:t>财政部</a:t>
            </a:r>
            <a:r>
              <a:rPr lang="en-US" altLang="zh-CN" sz="2400" b="1" u="sng" dirty="0" err="1">
                <a:solidFill>
                  <a:schemeClr val="tx2"/>
                </a:solidFill>
              </a:rPr>
              <a:t>《</a:t>
            </a:r>
            <a:r>
              <a:rPr lang="en-US" sz="2400" b="1" u="sng" dirty="0" err="1">
                <a:solidFill>
                  <a:schemeClr val="tx2"/>
                </a:solidFill>
              </a:rPr>
              <a:t>中央和国家机关</a:t>
            </a:r>
            <a:r>
              <a:rPr lang="en-US" sz="2400" b="1" u="sng" dirty="0" err="1">
                <a:solidFill>
                  <a:srgbClr val="FF0000"/>
                </a:solidFill>
              </a:rPr>
              <a:t>差旅费</a:t>
            </a:r>
            <a:r>
              <a:rPr lang="en-US" sz="2400" b="1" u="sng" dirty="0" err="1">
                <a:solidFill>
                  <a:schemeClr val="tx2"/>
                </a:solidFill>
              </a:rPr>
              <a:t>管理办法</a:t>
            </a:r>
            <a:r>
              <a:rPr lang="en-US" altLang="zh-CN" sz="2400" b="1" u="sng" dirty="0">
                <a:solidFill>
                  <a:schemeClr val="tx2"/>
                </a:solidFill>
              </a:rPr>
              <a:t>》 </a:t>
            </a:r>
          </a:p>
          <a:p>
            <a:pPr marL="273050" indent="-273050" algn="ctr"/>
            <a:r>
              <a:rPr lang="en-US" sz="2400" b="1" u="sng" dirty="0" err="1">
                <a:solidFill>
                  <a:schemeClr val="tx2"/>
                </a:solidFill>
              </a:rPr>
              <a:t>财行</a:t>
            </a:r>
            <a:r>
              <a:rPr lang="en-US" altLang="zh-CN" sz="2400" b="1" u="sng" dirty="0">
                <a:solidFill>
                  <a:schemeClr val="tx2"/>
                </a:solidFill>
              </a:rPr>
              <a:t>[2013]531</a:t>
            </a:r>
            <a:r>
              <a:rPr lang="en-US" sz="2400" b="1" u="sng" dirty="0">
                <a:solidFill>
                  <a:schemeClr val="tx2"/>
                </a:solidFill>
              </a:rPr>
              <a:t>号</a:t>
            </a:r>
            <a:endParaRPr lang="zh-CN" altLang="en-US" sz="2400" b="1" dirty="0">
              <a:solidFill>
                <a:schemeClr val="tx2"/>
              </a:solidFill>
            </a:endParaRPr>
          </a:p>
        </p:txBody>
      </p:sp>
      <p:sp>
        <p:nvSpPr>
          <p:cNvPr id="5" name="椭圆 4"/>
          <p:cNvSpPr/>
          <p:nvPr/>
        </p:nvSpPr>
        <p:spPr>
          <a:xfrm>
            <a:off x="6357950" y="4500576"/>
            <a:ext cx="2357454"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公车改革</a:t>
            </a:r>
            <a:r>
              <a:rPr lang="en-US" altLang="zh-CN" b="1" dirty="0" smtClean="0">
                <a:solidFill>
                  <a:srgbClr val="FF0000"/>
                </a:solidFill>
              </a:rPr>
              <a:t>….</a:t>
            </a:r>
            <a:endParaRPr lang="zh-CN" altLang="en-US" b="1" dirty="0">
              <a:solidFill>
                <a:srgbClr val="FF0000"/>
              </a:solidFill>
            </a:endParaRPr>
          </a:p>
        </p:txBody>
      </p:sp>
    </p:spTree>
    <p:custDataLst>
      <p:tags r:id="rId1"/>
    </p:custDataLst>
    <p:extLst>
      <p:ext uri="{BB962C8B-B14F-4D97-AF65-F5344CB8AC3E}">
        <p14:creationId xmlns:p14="http://schemas.microsoft.com/office/powerpoint/2010/main" xmlns="" val="3222033533"/>
      </p:ext>
    </p:extLst>
  </p:cSld>
  <p:clrMapOvr>
    <a:masterClrMapping/>
  </p:clrMapOvr>
  <mc:AlternateContent xmlns:mc="http://schemas.openxmlformats.org/markup-compatibility/2006">
    <mc:Choice xmlns:p14="http://schemas.microsoft.com/office/powerpoint/2010/main" xmlns="" Requires="p14">
      <p:transition spd="slow" p14:dur="2000" advTm="47104"/>
    </mc:Choice>
    <mc:Fallback>
      <p:transition spd="slow" advTm="471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p:cNvSpPr>
          <p:nvPr/>
        </p:nvSpPr>
        <p:spPr bwMode="auto">
          <a:xfrm>
            <a:off x="0" y="214312"/>
            <a:ext cx="9144000" cy="719138"/>
          </a:xfrm>
          <a:prstGeom prst="rect">
            <a:avLst/>
          </a:prstGeom>
          <a:noFill/>
          <a:ln w="9525">
            <a:noFill/>
            <a:miter lim="800000"/>
            <a:headEnd/>
            <a:tailEnd/>
          </a:ln>
        </p:spPr>
        <p:txBody>
          <a:bodyPr anchor="ctr"/>
          <a:lstStyle/>
          <a:p>
            <a:pPr algn="ctr"/>
            <a:endParaRPr lang="zh-CN" altLang="fr-CA" sz="3600">
              <a:latin typeface="黑体" pitchFamily="49" charset="-122"/>
              <a:ea typeface="黑体" pitchFamily="49" charset="-122"/>
            </a:endParaRPr>
          </a:p>
        </p:txBody>
      </p:sp>
      <p:sp>
        <p:nvSpPr>
          <p:cNvPr id="5" name="标题 4"/>
          <p:cNvSpPr>
            <a:spLocks noGrp="1"/>
          </p:cNvSpPr>
          <p:nvPr>
            <p:ph type="title"/>
          </p:nvPr>
        </p:nvSpPr>
        <p:spPr>
          <a:xfrm>
            <a:off x="4860132" y="142858"/>
            <a:ext cx="3869502" cy="642942"/>
          </a:xfrm>
          <a:solidFill>
            <a:srgbClr val="00B050"/>
          </a:solidFill>
        </p:spPr>
        <p:txBody>
          <a:bodyPr/>
          <a:lstStyle/>
          <a:p>
            <a:pPr marL="450850" indent="-450850">
              <a:buFont typeface="Arial" pitchFamily="34" charset="0"/>
              <a:buChar char="•"/>
            </a:pPr>
            <a:r>
              <a:rPr lang="zh-CN" altLang="en-US" sz="2800" dirty="0" smtClean="0">
                <a:solidFill>
                  <a:srgbClr val="FFFFFF"/>
                </a:solidFill>
                <a:latin typeface="黑体" pitchFamily="49" charset="-122"/>
                <a:ea typeface="黑体" pitchFamily="49" charset="-122"/>
              </a:rPr>
              <a:t>出国经费预算管理</a:t>
            </a:r>
            <a:endParaRPr lang="zh-CN" altLang="en-US" sz="2800" dirty="0">
              <a:solidFill>
                <a:srgbClr val="FFFFFF"/>
              </a:solidFill>
            </a:endParaRPr>
          </a:p>
        </p:txBody>
      </p:sp>
      <p:graphicFrame>
        <p:nvGraphicFramePr>
          <p:cNvPr id="9" name="内容占位符 8"/>
          <p:cNvGraphicFramePr>
            <a:graphicFrameLocks noGrp="1"/>
          </p:cNvGraphicFramePr>
          <p:nvPr>
            <p:ph sz="half" idx="1"/>
          </p:nvPr>
        </p:nvGraphicFramePr>
        <p:xfrm>
          <a:off x="142844" y="0"/>
          <a:ext cx="6357982" cy="235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图示 10"/>
          <p:cNvGraphicFramePr/>
          <p:nvPr>
            <p:extLst>
              <p:ext uri="{D42A27DB-BD31-4B8C-83A1-F6EECF244321}">
                <p14:modId xmlns:p14="http://schemas.microsoft.com/office/powerpoint/2010/main" xmlns="" val="1611200346"/>
              </p:ext>
            </p:extLst>
          </p:nvPr>
        </p:nvGraphicFramePr>
        <p:xfrm>
          <a:off x="142844" y="1651005"/>
          <a:ext cx="8715436" cy="34924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xmlns="" val="2009404466"/>
      </p:ext>
    </p:extLst>
  </p:cSld>
  <p:clrMapOvr>
    <a:masterClrMapping/>
  </p:clrMapOvr>
  <mc:AlternateContent xmlns:mc="http://schemas.openxmlformats.org/markup-compatibility/2006">
    <mc:Choice xmlns:p14="http://schemas.microsoft.com/office/powerpoint/2010/main" xmlns="" Requires="p14">
      <p:transition spd="slow" p14:dur="2000" advTm="68797"/>
    </mc:Choice>
    <mc:Fallback>
      <p:transition spd="slow" advTm="68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126947" y="87475"/>
            <a:ext cx="4837113" cy="7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smtClean="0">
                <a:solidFill>
                  <a:srgbClr val="FF0000"/>
                </a:solidFill>
                <a:latin typeface="华文中宋" pitchFamily="2" charset="-122"/>
                <a:ea typeface="华文中宋" pitchFamily="2" charset="-122"/>
              </a:rPr>
              <a:t>3</a:t>
            </a:r>
            <a:r>
              <a:rPr lang="zh-CN" altLang="en-US" sz="3600" b="1" dirty="0" smtClean="0">
                <a:solidFill>
                  <a:srgbClr val="FF0000"/>
                </a:solidFill>
                <a:latin typeface="华文中宋" pitchFamily="2" charset="-122"/>
                <a:ea typeface="华文中宋" pitchFamily="2" charset="-122"/>
              </a:rPr>
              <a:t>、科研经费新政策</a:t>
            </a:r>
            <a:endParaRPr lang="zh-CN" altLang="en-US" sz="3600" b="1" dirty="0">
              <a:solidFill>
                <a:srgbClr val="FF0000"/>
              </a:solidFill>
              <a:latin typeface="华文中宋" pitchFamily="2" charset="-122"/>
              <a:ea typeface="华文中宋" pitchFamily="2" charset="-122"/>
            </a:endParaRPr>
          </a:p>
        </p:txBody>
      </p:sp>
      <p:cxnSp>
        <p:nvCxnSpPr>
          <p:cNvPr id="7" name="肘形连接符 6"/>
          <p:cNvCxnSpPr/>
          <p:nvPr/>
        </p:nvCxnSpPr>
        <p:spPr bwMode="auto">
          <a:xfrm>
            <a:off x="4932040" y="1329612"/>
            <a:ext cx="3672408" cy="486054"/>
          </a:xfrm>
          <a:prstGeom prst="bentConnector3">
            <a:avLst/>
          </a:prstGeom>
          <a:noFill/>
          <a:ln w="9525" cap="flat" cmpd="sng" algn="ctr">
            <a:noFill/>
            <a:prstDash val="solid"/>
            <a:round/>
            <a:headEnd type="none" w="med" len="med"/>
            <a:tailEnd type="arrow"/>
          </a:ln>
          <a:effectLst/>
        </p:spPr>
      </p:cxnSp>
      <p:sp>
        <p:nvSpPr>
          <p:cNvPr id="8" name="右箭头 7"/>
          <p:cNvSpPr/>
          <p:nvPr/>
        </p:nvSpPr>
        <p:spPr bwMode="auto">
          <a:xfrm>
            <a:off x="2627108" y="1127857"/>
            <a:ext cx="5977339" cy="3200757"/>
          </a:xfrm>
          <a:prstGeom prst="rightArrow">
            <a:avLst>
              <a:gd name="adj1" fmla="val 98623"/>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kumimoji="0" lang="zh-CN" altLang="en-US" sz="3200" b="1" i="0" u="none" strike="noStrike" cap="none" normalizeH="0" baseline="0" dirty="0" smtClean="0">
                <a:ln>
                  <a:noFill/>
                </a:ln>
                <a:solidFill>
                  <a:srgbClr val="0000FF"/>
                </a:solidFill>
                <a:effectLst/>
                <a:latin typeface="华文楷体" pitchFamily="2" charset="-122"/>
                <a:ea typeface="华文楷体" pitchFamily="2" charset="-122"/>
              </a:rPr>
              <a:t>        四个“三”</a:t>
            </a:r>
            <a:r>
              <a:rPr kumimoji="0" lang="en-US" altLang="zh-CN" sz="3200" b="1" i="0" u="none" strike="noStrike" cap="none" normalizeH="0" baseline="0" dirty="0" smtClean="0">
                <a:ln>
                  <a:noFill/>
                </a:ln>
                <a:solidFill>
                  <a:srgbClr val="0000FF"/>
                </a:solidFill>
                <a:effectLst/>
                <a:latin typeface="华文楷体" pitchFamily="2" charset="-122"/>
                <a:ea typeface="华文楷体" pitchFamily="2" charset="-122"/>
              </a:rPr>
              <a:t>------</a:t>
            </a:r>
          </a:p>
          <a:p>
            <a:pPr marL="457200" marR="0" indent="-457200" defTabSz="914400" rtl="0" eaLnBrk="1" fontAlgn="base" latinLnBrk="0" hangingPunct="1">
              <a:lnSpc>
                <a:spcPct val="100000"/>
              </a:lnSpc>
              <a:spcBef>
                <a:spcPct val="50000"/>
              </a:spcBef>
              <a:spcAft>
                <a:spcPct val="0"/>
              </a:spcAft>
              <a:buClrTx/>
              <a:buSzTx/>
              <a:buFont typeface="Arial" pitchFamily="34" charset="0"/>
              <a:buChar char="•"/>
              <a:tabLst/>
            </a:pPr>
            <a:r>
              <a:rPr lang="zh-CN" altLang="en-US" sz="2800" b="1" dirty="0" smtClean="0"/>
              <a:t>三环节</a:t>
            </a:r>
            <a:endParaRPr lang="en-US" altLang="zh-CN" sz="2800" b="1" dirty="0" smtClean="0"/>
          </a:p>
          <a:p>
            <a:pPr marL="457200" marR="0" indent="-457200" defTabSz="914400" rtl="0" eaLnBrk="1" fontAlgn="base" latinLnBrk="0" hangingPunct="1">
              <a:lnSpc>
                <a:spcPct val="100000"/>
              </a:lnSpc>
              <a:spcBef>
                <a:spcPct val="50000"/>
              </a:spcBef>
              <a:spcAft>
                <a:spcPct val="0"/>
              </a:spcAft>
              <a:buClrTx/>
              <a:buSzTx/>
              <a:buFont typeface="Arial" pitchFamily="34" charset="0"/>
              <a:buChar char="•"/>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三文件</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endParaRPr>
          </a:p>
          <a:p>
            <a:pPr marL="457200" indent="-457200">
              <a:spcBef>
                <a:spcPct val="50000"/>
              </a:spcBef>
              <a:buFont typeface="Arial" pitchFamily="34" charset="0"/>
              <a:buChar char="•"/>
            </a:pPr>
            <a:r>
              <a:rPr lang="zh-CN" altLang="en-US" sz="2800" b="1" dirty="0" smtClean="0"/>
              <a:t>责任</a:t>
            </a:r>
            <a:r>
              <a:rPr lang="zh-CN" altLang="en-US" sz="2800" b="1" dirty="0"/>
              <a:t>三</a:t>
            </a:r>
            <a:r>
              <a:rPr lang="zh-CN" altLang="en-US" sz="2800" b="1" dirty="0" smtClean="0"/>
              <a:t>主体</a:t>
            </a:r>
            <a:endParaRPr lang="en-US" altLang="zh-CN" sz="2800" b="1" dirty="0" smtClean="0"/>
          </a:p>
          <a:p>
            <a:pPr marL="457200" indent="-457200">
              <a:spcBef>
                <a:spcPct val="50000"/>
              </a:spcBef>
              <a:buFont typeface="Arial" pitchFamily="34" charset="0"/>
              <a:buChar char="•"/>
            </a:pPr>
            <a:r>
              <a:rPr lang="zh-CN" altLang="en-US" sz="2800" b="1" dirty="0" smtClean="0"/>
              <a:t>资助</a:t>
            </a:r>
            <a:r>
              <a:rPr lang="zh-CN" altLang="en-US" sz="2800" b="1" dirty="0"/>
              <a:t>三方式</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1548413634"/>
      </p:ext>
    </p:extLst>
  </p:cSld>
  <p:clrMapOvr>
    <a:masterClrMapping/>
  </p:clrMapOvr>
  <p:transition spd="med" advTm="21318">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6300792" y="266694"/>
            <a:ext cx="2711042" cy="428610"/>
          </a:xfrm>
          <a:solidFill>
            <a:schemeClr val="bg1"/>
          </a:solidFill>
        </p:spPr>
        <p:txBody>
          <a:bodyPr>
            <a:normAutofit fontScale="90000"/>
          </a:bodyPr>
          <a:lstStyle/>
          <a:p>
            <a:pPr algn="r"/>
            <a:r>
              <a:rPr lang="zh-CN" altLang="en-US" sz="3600" dirty="0" smtClean="0">
                <a:solidFill>
                  <a:srgbClr val="0000CC"/>
                </a:solidFill>
              </a:rPr>
              <a:t>管理流程</a:t>
            </a:r>
            <a:endParaRPr lang="zh-CN" altLang="en-US" sz="3600" dirty="0">
              <a:solidFill>
                <a:srgbClr val="0000CC"/>
              </a:solidFill>
            </a:endParaRPr>
          </a:p>
        </p:txBody>
      </p:sp>
      <p:graphicFrame>
        <p:nvGraphicFramePr>
          <p:cNvPr id="9" name="内容占位符 8"/>
          <p:cNvGraphicFramePr>
            <a:graphicFrameLocks noGrp="1"/>
          </p:cNvGraphicFramePr>
          <p:nvPr>
            <p:ph sz="quarter" idx="1"/>
            <p:extLst>
              <p:ext uri="{D42A27DB-BD31-4B8C-83A1-F6EECF244321}">
                <p14:modId xmlns:p14="http://schemas.microsoft.com/office/powerpoint/2010/main" xmlns="" val="2103304450"/>
              </p:ext>
            </p:extLst>
          </p:nvPr>
        </p:nvGraphicFramePr>
        <p:xfrm>
          <a:off x="160415" y="410760"/>
          <a:ext cx="8680293" cy="412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椭圆 9"/>
          <p:cNvSpPr/>
          <p:nvPr/>
        </p:nvSpPr>
        <p:spPr>
          <a:xfrm>
            <a:off x="642910" y="4393419"/>
            <a:ext cx="7715304" cy="5893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CC"/>
                </a:solidFill>
              </a:rPr>
              <a:t>四个阶段：立项</a:t>
            </a:r>
            <a:r>
              <a:rPr lang="en-US" altLang="zh-CN" sz="2400" b="1" dirty="0" smtClean="0">
                <a:solidFill>
                  <a:srgbClr val="0000CC"/>
                </a:solidFill>
              </a:rPr>
              <a:t>---</a:t>
            </a:r>
            <a:r>
              <a:rPr lang="zh-CN" altLang="en-US" sz="2400" b="1" dirty="0" smtClean="0">
                <a:solidFill>
                  <a:srgbClr val="0000CC"/>
                </a:solidFill>
              </a:rPr>
              <a:t>实施</a:t>
            </a:r>
            <a:r>
              <a:rPr lang="en-US" altLang="zh-CN" sz="2400" b="1" dirty="0" smtClean="0">
                <a:solidFill>
                  <a:srgbClr val="0000CC"/>
                </a:solidFill>
              </a:rPr>
              <a:t>---</a:t>
            </a:r>
            <a:r>
              <a:rPr lang="zh-CN" altLang="en-US" sz="2400" b="1" dirty="0" smtClean="0">
                <a:solidFill>
                  <a:srgbClr val="0000CC"/>
                </a:solidFill>
              </a:rPr>
              <a:t>验收</a:t>
            </a:r>
            <a:r>
              <a:rPr lang="en-US" altLang="zh-CN" sz="2400" b="1" dirty="0" smtClean="0">
                <a:solidFill>
                  <a:srgbClr val="0000CC"/>
                </a:solidFill>
              </a:rPr>
              <a:t>---</a:t>
            </a:r>
            <a:r>
              <a:rPr lang="zh-CN" altLang="en-US" sz="2400" b="1" dirty="0" smtClean="0">
                <a:solidFill>
                  <a:srgbClr val="0000CC"/>
                </a:solidFill>
              </a:rPr>
              <a:t>成果</a:t>
            </a:r>
            <a:endParaRPr lang="zh-CN" altLang="en-US" sz="2400" b="1" dirty="0">
              <a:solidFill>
                <a:srgbClr val="0000CC"/>
              </a:solidFill>
            </a:endParaRPr>
          </a:p>
        </p:txBody>
      </p:sp>
    </p:spTree>
    <p:custDataLst>
      <p:tags r:id="rId1"/>
    </p:custDataLst>
    <p:extLst>
      <p:ext uri="{BB962C8B-B14F-4D97-AF65-F5344CB8AC3E}">
        <p14:creationId xmlns:p14="http://schemas.microsoft.com/office/powerpoint/2010/main" xmlns="" val="550152212"/>
      </p:ext>
    </p:extLst>
  </p:cSld>
  <p:clrMapOvr>
    <a:masterClrMapping/>
  </p:clrMapOvr>
  <p:transition advTm="1050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0" y="482792"/>
            <a:ext cx="8604250" cy="4078095"/>
          </a:xfrm>
          <a:prstGeom prst="rect">
            <a:avLst/>
          </a:prstGeom>
        </p:spPr>
        <p:txBody>
          <a:bodyPr/>
          <a:lstStyle/>
          <a:p>
            <a:pPr marL="1255713" indent="-1255713" eaLnBrk="1" hangingPunct="1">
              <a:buFont typeface="Wingdings" pitchFamily="2" charset="2"/>
              <a:buNone/>
              <a:defRPr/>
            </a:pPr>
            <a:r>
              <a:rPr lang="zh-CN" altLang="en-US" sz="4000" b="1" dirty="0" smtClean="0">
                <a:solidFill>
                  <a:srgbClr val="FFFF00"/>
                </a:solidFill>
                <a:latin typeface="黑体" pitchFamily="49" charset="-122"/>
                <a:ea typeface="黑体" pitchFamily="49" charset="-122"/>
              </a:rPr>
              <a:t>   一</a:t>
            </a:r>
            <a:r>
              <a:rPr lang="zh-CN" altLang="en-US" sz="3600" b="1" dirty="0" smtClean="0">
                <a:solidFill>
                  <a:srgbClr val="FFFF00"/>
                </a:solidFill>
                <a:latin typeface="黑体" pitchFamily="49" charset="-122"/>
                <a:ea typeface="黑体" pitchFamily="49" charset="-122"/>
              </a:rPr>
              <a:t>、</a:t>
            </a:r>
            <a:r>
              <a:rPr lang="zh-CN" altLang="en-US" sz="3600" b="1" dirty="0" smtClean="0">
                <a:solidFill>
                  <a:srgbClr val="FFFF00"/>
                </a:solidFill>
                <a:latin typeface="楷体" pitchFamily="49" charset="-122"/>
                <a:ea typeface="楷体" pitchFamily="49" charset="-122"/>
              </a:rPr>
              <a:t>预算管理体系简要介绍</a:t>
            </a:r>
            <a:endParaRPr lang="en-US" altLang="zh-CN" sz="3600" b="1" dirty="0" smtClean="0">
              <a:solidFill>
                <a:srgbClr val="FFFF00"/>
              </a:solidFill>
              <a:latin typeface="楷体" pitchFamily="49" charset="-122"/>
              <a:ea typeface="楷体" pitchFamily="49" charset="-122"/>
            </a:endParaRPr>
          </a:p>
          <a:p>
            <a:pPr marL="1255713" indent="-1255713" eaLnBrk="1" hangingPunct="1">
              <a:buFont typeface="Wingdings" pitchFamily="2" charset="2"/>
              <a:buNone/>
              <a:defRPr/>
            </a:pPr>
            <a:endParaRPr lang="en-US" altLang="zh-CN" sz="2400" b="1" dirty="0" smtClean="0">
              <a:solidFill>
                <a:srgbClr val="FFFF00"/>
              </a:solidFill>
              <a:latin typeface="楷体" pitchFamily="49" charset="-122"/>
              <a:ea typeface="楷体" pitchFamily="49" charset="-122"/>
            </a:endParaRPr>
          </a:p>
          <a:p>
            <a:pPr marL="1255713" indent="0" eaLnBrk="1" hangingPunct="1">
              <a:lnSpc>
                <a:spcPct val="200000"/>
              </a:lnSpc>
              <a:buFont typeface="Wingdings" pitchFamily="2" charset="2"/>
              <a:buNone/>
              <a:defRPr/>
            </a:pPr>
            <a:r>
              <a:rPr lang="en-US" altLang="zh-CN" sz="3600" b="1" dirty="0">
                <a:solidFill>
                  <a:schemeClr val="bg1"/>
                </a:solidFill>
                <a:latin typeface="华文隶书" pitchFamily="2" charset="-122"/>
                <a:ea typeface="华文隶书" pitchFamily="2" charset="-122"/>
              </a:rPr>
              <a:t> </a:t>
            </a:r>
            <a:r>
              <a:rPr lang="en-US" altLang="zh-CN" sz="3600" b="1" dirty="0" smtClean="0">
                <a:solidFill>
                  <a:schemeClr val="bg1"/>
                </a:solidFill>
                <a:latin typeface="华文隶书" pitchFamily="2" charset="-122"/>
                <a:ea typeface="华文隶书" pitchFamily="2" charset="-122"/>
              </a:rPr>
              <a:t>     1</a:t>
            </a:r>
            <a:r>
              <a:rPr lang="zh-CN" altLang="en-US" sz="3600" b="1" dirty="0" smtClean="0">
                <a:solidFill>
                  <a:schemeClr val="bg1"/>
                </a:solidFill>
                <a:latin typeface="华文隶书" pitchFamily="2" charset="-122"/>
                <a:ea typeface="华文隶书" pitchFamily="2" charset="-122"/>
              </a:rPr>
              <a:t>、预算法规体系</a:t>
            </a:r>
            <a:endParaRPr lang="en-US" altLang="zh-CN" sz="3600" b="1" dirty="0" smtClean="0">
              <a:solidFill>
                <a:schemeClr val="bg1"/>
              </a:solidFill>
              <a:latin typeface="华文隶书" pitchFamily="2" charset="-122"/>
              <a:ea typeface="华文隶书" pitchFamily="2" charset="-122"/>
            </a:endParaRPr>
          </a:p>
          <a:p>
            <a:pPr marL="1255713" indent="0" eaLnBrk="1" hangingPunct="1">
              <a:lnSpc>
                <a:spcPct val="200000"/>
              </a:lnSpc>
              <a:buFont typeface="Wingdings" pitchFamily="2" charset="2"/>
              <a:buNone/>
              <a:defRPr/>
            </a:pPr>
            <a:r>
              <a:rPr lang="en-US" altLang="zh-CN" sz="3600" b="1" dirty="0">
                <a:solidFill>
                  <a:schemeClr val="bg1"/>
                </a:solidFill>
                <a:latin typeface="华文隶书" pitchFamily="2" charset="-122"/>
                <a:ea typeface="华文隶书" pitchFamily="2" charset="-122"/>
              </a:rPr>
              <a:t> </a:t>
            </a:r>
            <a:r>
              <a:rPr lang="en-US" altLang="zh-CN" sz="3600" b="1" dirty="0" smtClean="0">
                <a:solidFill>
                  <a:schemeClr val="bg1"/>
                </a:solidFill>
                <a:latin typeface="华文隶书" pitchFamily="2" charset="-122"/>
                <a:ea typeface="华文隶书" pitchFamily="2" charset="-122"/>
              </a:rPr>
              <a:t>     2</a:t>
            </a:r>
            <a:r>
              <a:rPr lang="zh-CN" altLang="en-US" sz="3600" b="1" dirty="0" smtClean="0">
                <a:solidFill>
                  <a:schemeClr val="bg1"/>
                </a:solidFill>
                <a:latin typeface="华文隶书" pitchFamily="2" charset="-122"/>
                <a:ea typeface="华文隶书" pitchFamily="2" charset="-122"/>
              </a:rPr>
              <a:t>、预算制度体系</a:t>
            </a:r>
            <a:r>
              <a:rPr lang="zh-CN" altLang="en-US" b="1" dirty="0" smtClean="0">
                <a:solidFill>
                  <a:schemeClr val="bg1"/>
                </a:solidFill>
                <a:latin typeface="华文隶书" pitchFamily="2" charset="-122"/>
                <a:ea typeface="华文隶书" pitchFamily="2" charset="-122"/>
              </a:rPr>
              <a:t>   </a:t>
            </a:r>
          </a:p>
        </p:txBody>
      </p:sp>
    </p:spTree>
    <p:extLst>
      <p:ext uri="{BB962C8B-B14F-4D97-AF65-F5344CB8AC3E}">
        <p14:creationId xmlns:p14="http://schemas.microsoft.com/office/powerpoint/2010/main" xmlns="" val="3079570473"/>
      </p:ext>
    </p:extLst>
  </p:cSld>
  <p:clrMapOvr>
    <a:masterClrMapping/>
  </p:clrMapOvr>
  <p:transition advTm="4130">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p:txBody>
          <a:bodyPr/>
          <a:lstStyle/>
          <a:p>
            <a:endParaRPr lang="zh-CN" altLang="en-US" dirty="0"/>
          </a:p>
        </p:txBody>
      </p:sp>
      <p:sp>
        <p:nvSpPr>
          <p:cNvPr id="20482" name="灯片编号占位符 1"/>
          <p:cNvSpPr>
            <a:spLocks noGrp="1"/>
          </p:cNvSpPr>
          <p:nvPr>
            <p:ph type="sldNum" sz="quarter" idx="12"/>
          </p:nvPr>
        </p:nvSpPr>
        <p:spPr>
          <a:noFill/>
        </p:spPr>
        <p:txBody>
          <a:bodyPr/>
          <a:lstStyle/>
          <a:p>
            <a:fld id="{AFA26CF7-8CFD-49E2-81B3-B64D1E407E82}" type="slidenum">
              <a:rPr lang="zh-CN" altLang="en-US" smtClean="0"/>
              <a:pPr/>
              <a:t>30</a:t>
            </a:fld>
            <a:endParaRPr lang="en-US" altLang="zh-CN" dirty="0" smtClean="0"/>
          </a:p>
        </p:txBody>
      </p:sp>
      <p:graphicFrame>
        <p:nvGraphicFramePr>
          <p:cNvPr id="7" name="图示 6"/>
          <p:cNvGraphicFramePr/>
          <p:nvPr>
            <p:extLst>
              <p:ext uri="{D42A27DB-BD31-4B8C-83A1-F6EECF244321}">
                <p14:modId xmlns:p14="http://schemas.microsoft.com/office/powerpoint/2010/main" xmlns="" val="2741718239"/>
              </p:ext>
            </p:extLst>
          </p:nvPr>
        </p:nvGraphicFramePr>
        <p:xfrm>
          <a:off x="182880" y="171450"/>
          <a:ext cx="8961120" cy="476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xmlns="" val="2592272029"/>
      </p:ext>
    </p:extLst>
  </p:cSld>
  <p:clrMapOvr>
    <a:masterClrMapping/>
  </p:clrMapOvr>
  <p:transition advTm="28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p:txBody>
          <a:bodyPr/>
          <a:lstStyle/>
          <a:p>
            <a:endParaRPr lang="zh-CN" altLang="en-US" dirty="0"/>
          </a:p>
        </p:txBody>
      </p:sp>
      <p:sp>
        <p:nvSpPr>
          <p:cNvPr id="20482" name="灯片编号占位符 1"/>
          <p:cNvSpPr>
            <a:spLocks noGrp="1"/>
          </p:cNvSpPr>
          <p:nvPr>
            <p:ph type="sldNum" sz="quarter" idx="12"/>
          </p:nvPr>
        </p:nvSpPr>
        <p:spPr>
          <a:noFill/>
        </p:spPr>
        <p:txBody>
          <a:bodyPr/>
          <a:lstStyle/>
          <a:p>
            <a:fld id="{AFA26CF7-8CFD-49E2-81B3-B64D1E407E82}" type="slidenum">
              <a:rPr lang="zh-CN" altLang="en-US" smtClean="0"/>
              <a:pPr/>
              <a:t>31</a:t>
            </a:fld>
            <a:endParaRPr lang="en-US" altLang="zh-CN" dirty="0" smtClean="0"/>
          </a:p>
        </p:txBody>
      </p:sp>
      <p:graphicFrame>
        <p:nvGraphicFramePr>
          <p:cNvPr id="7" name="图示 6"/>
          <p:cNvGraphicFramePr/>
          <p:nvPr>
            <p:extLst>
              <p:ext uri="{D42A27DB-BD31-4B8C-83A1-F6EECF244321}">
                <p14:modId xmlns:p14="http://schemas.microsoft.com/office/powerpoint/2010/main" xmlns="" val="3920034284"/>
              </p:ext>
            </p:extLst>
          </p:nvPr>
        </p:nvGraphicFramePr>
        <p:xfrm>
          <a:off x="1" y="171450"/>
          <a:ext cx="904076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6402147"/>
      </p:ext>
    </p:extLst>
  </p:cSld>
  <p:clrMapOvr>
    <a:masterClrMapping/>
  </p:clrMapOvr>
  <p:transition advTm="3217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3479717801"/>
              </p:ext>
            </p:extLst>
          </p:nvPr>
        </p:nvGraphicFramePr>
        <p:xfrm>
          <a:off x="1237071" y="1971182"/>
          <a:ext cx="7367377" cy="2617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肘形连接符 6"/>
          <p:cNvCxnSpPr/>
          <p:nvPr/>
        </p:nvCxnSpPr>
        <p:spPr bwMode="auto">
          <a:xfrm>
            <a:off x="4932040" y="1329612"/>
            <a:ext cx="3672408" cy="486054"/>
          </a:xfrm>
          <a:prstGeom prst="bentConnector3">
            <a:avLst/>
          </a:prstGeom>
          <a:noFill/>
          <a:ln w="9525" cap="flat" cmpd="sng" algn="ctr">
            <a:noFill/>
            <a:prstDash val="solid"/>
            <a:round/>
            <a:headEnd type="none" w="med" len="med"/>
            <a:tailEnd type="arrow"/>
          </a:ln>
          <a:effectLst/>
        </p:spPr>
      </p:cxnSp>
      <p:sp>
        <p:nvSpPr>
          <p:cNvPr id="8" name="右箭头 7"/>
          <p:cNvSpPr/>
          <p:nvPr/>
        </p:nvSpPr>
        <p:spPr bwMode="auto">
          <a:xfrm>
            <a:off x="3510116" y="176585"/>
            <a:ext cx="5391034" cy="1730216"/>
          </a:xfrm>
          <a:prstGeom prst="rightArrow">
            <a:avLst>
              <a:gd name="adj1" fmla="val 74123"/>
              <a:gd name="adj2" fmla="val 36033"/>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kumimoji="0" lang="zh-CN" altLang="en-US" sz="3600" b="1" i="0" u="none" strike="noStrike" cap="none" normalizeH="0" baseline="0" dirty="0" smtClean="0">
                <a:ln>
                  <a:noFill/>
                </a:ln>
                <a:solidFill>
                  <a:srgbClr val="FF0000"/>
                </a:solidFill>
                <a:effectLst/>
                <a:latin typeface="Arial" pitchFamily="34" charset="0"/>
                <a:ea typeface="宋体" pitchFamily="2" charset="-122"/>
              </a:rPr>
              <a:t>改革新政</a:t>
            </a:r>
            <a:endParaRPr kumimoji="0" lang="en-US" altLang="zh-CN" sz="3600" b="1" i="0" u="none" strike="noStrike" cap="none" normalizeH="0" baseline="0" dirty="0" smtClean="0">
              <a:ln>
                <a:noFill/>
              </a:ln>
              <a:solidFill>
                <a:srgbClr val="FF0000"/>
              </a:solidFill>
              <a:effectLst/>
              <a:latin typeface="Arial" pitchFamily="34" charset="0"/>
              <a:ea typeface="宋体" pitchFamily="2" charset="-122"/>
            </a:endParaRPr>
          </a:p>
          <a:p>
            <a:pPr marR="0" algn="r" defTabSz="914400" rtl="0" eaLnBrk="1" fontAlgn="base" latinLnBrk="0" hangingPunct="1">
              <a:lnSpc>
                <a:spcPct val="100000"/>
              </a:lnSpc>
              <a:spcBef>
                <a:spcPct val="50000"/>
              </a:spcBef>
              <a:spcAft>
                <a:spcPct val="0"/>
              </a:spcAft>
              <a:buClrTx/>
              <a:buSzTx/>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 </a:t>
            </a:r>
            <a:r>
              <a:rPr kumimoji="0" lang="en-US" altLang="zh-CN" sz="2800" b="1" i="0" u="none" strike="noStrike" cap="none" normalizeH="0" baseline="0" dirty="0" smtClean="0">
                <a:ln>
                  <a:noFill/>
                </a:ln>
                <a:solidFill>
                  <a:schemeClr val="tx1"/>
                </a:solidFill>
                <a:effectLst/>
                <a:latin typeface="Arial" pitchFamily="34" charset="0"/>
                <a:ea typeface="宋体" pitchFamily="2" charset="-122"/>
              </a:rPr>
              <a:t>-----</a:t>
            </a: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四个“三”之一</a:t>
            </a:r>
          </a:p>
        </p:txBody>
      </p:sp>
    </p:spTree>
    <p:custDataLst>
      <p:tags r:id="rId1"/>
    </p:custDataLst>
    <p:extLst>
      <p:ext uri="{BB962C8B-B14F-4D97-AF65-F5344CB8AC3E}">
        <p14:creationId xmlns:p14="http://schemas.microsoft.com/office/powerpoint/2010/main" xmlns="" val="3077951050"/>
      </p:ext>
    </p:extLst>
  </p:cSld>
  <p:clrMapOvr>
    <a:masterClrMapping/>
  </p:clrMapOvr>
  <p:transition spd="med" advTm="1239">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ChangeArrowheads="1"/>
          </p:cNvSpPr>
          <p:nvPr/>
        </p:nvSpPr>
        <p:spPr bwMode="blackWhite">
          <a:xfrm>
            <a:off x="338140" y="230189"/>
            <a:ext cx="8435975" cy="769441"/>
          </a:xfrm>
          <a:prstGeom prst="rect">
            <a:avLst/>
          </a:prstGeom>
          <a:noFill/>
          <a:ln w="9525">
            <a:noFill/>
            <a:miter lim="800000"/>
            <a:headEnd/>
            <a:tailEnd/>
          </a:ln>
        </p:spPr>
        <p:txBody>
          <a:bodyPr>
            <a:spAutoFit/>
          </a:bodyPr>
          <a:lstStyle/>
          <a:p>
            <a:pPr marL="342900" indent="-342900" algn="ctr">
              <a:buFont typeface="Marlett" pitchFamily="2" charset="2"/>
              <a:buNone/>
            </a:pPr>
            <a:r>
              <a:rPr lang="zh-CN" altLang="en-US" sz="4400" b="1">
                <a:solidFill>
                  <a:schemeClr val="bg1"/>
                </a:solidFill>
                <a:latin typeface="方正舒体" pitchFamily="2" charset="-122"/>
                <a:ea typeface="方正舒体" pitchFamily="2" charset="-122"/>
              </a:rPr>
              <a:t>故事大概</a:t>
            </a:r>
            <a:r>
              <a:rPr lang="en-US" altLang="zh-CN" sz="4400" b="1">
                <a:solidFill>
                  <a:schemeClr val="bg1"/>
                </a:solidFill>
                <a:latin typeface="方正舒体" pitchFamily="2" charset="-122"/>
                <a:ea typeface="方正舒体" pitchFamily="2" charset="-122"/>
              </a:rPr>
              <a:t>---</a:t>
            </a:r>
            <a:endParaRPr lang="zh-CN" altLang="en-US" sz="4400" b="1">
              <a:solidFill>
                <a:schemeClr val="bg1"/>
              </a:solidFill>
              <a:latin typeface="方正舒体" pitchFamily="2" charset="-122"/>
              <a:ea typeface="方正舒体" pitchFamily="2" charset="-122"/>
            </a:endParaRPr>
          </a:p>
        </p:txBody>
      </p:sp>
      <p:graphicFrame>
        <p:nvGraphicFramePr>
          <p:cNvPr id="6" name="图示 5"/>
          <p:cNvGraphicFramePr/>
          <p:nvPr>
            <p:extLst>
              <p:ext uri="{D42A27DB-BD31-4B8C-83A1-F6EECF244321}">
                <p14:modId xmlns:p14="http://schemas.microsoft.com/office/powerpoint/2010/main" xmlns="" val="4127099186"/>
              </p:ext>
            </p:extLst>
          </p:nvPr>
        </p:nvGraphicFramePr>
        <p:xfrm>
          <a:off x="3347439" y="230189"/>
          <a:ext cx="5618573" cy="467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图示 4"/>
          <p:cNvGraphicFramePr/>
          <p:nvPr>
            <p:extLst>
              <p:ext uri="{D42A27DB-BD31-4B8C-83A1-F6EECF244321}">
                <p14:modId xmlns:p14="http://schemas.microsoft.com/office/powerpoint/2010/main" xmlns="" val="655550288"/>
              </p:ext>
            </p:extLst>
          </p:nvPr>
        </p:nvGraphicFramePr>
        <p:xfrm>
          <a:off x="179512" y="230188"/>
          <a:ext cx="3312368" cy="45018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xmlns="" val="4151140775"/>
      </p:ext>
    </p:extLst>
  </p:cSld>
  <p:clrMapOvr>
    <a:masterClrMapping/>
  </p:clrMapOvr>
  <p:transition advTm="314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2771300806"/>
              </p:ext>
            </p:extLst>
          </p:nvPr>
        </p:nvGraphicFramePr>
        <p:xfrm>
          <a:off x="177987" y="194661"/>
          <a:ext cx="2663696" cy="471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肘形连接符 6"/>
          <p:cNvCxnSpPr/>
          <p:nvPr/>
        </p:nvCxnSpPr>
        <p:spPr bwMode="auto">
          <a:xfrm>
            <a:off x="4932040" y="1329612"/>
            <a:ext cx="3672408" cy="486054"/>
          </a:xfrm>
          <a:prstGeom prst="bentConnector3">
            <a:avLst/>
          </a:prstGeom>
          <a:noFill/>
          <a:ln w="9525" cap="flat" cmpd="sng" algn="ctr">
            <a:noFill/>
            <a:prstDash val="solid"/>
            <a:round/>
            <a:headEnd type="none" w="med" len="med"/>
            <a:tailEnd type="arrow"/>
          </a:ln>
          <a:effectLst/>
        </p:spPr>
      </p:cxnSp>
      <p:sp>
        <p:nvSpPr>
          <p:cNvPr id="3" name="矩形 2"/>
          <p:cNvSpPr/>
          <p:nvPr/>
        </p:nvSpPr>
        <p:spPr>
          <a:xfrm>
            <a:off x="2987274" y="122628"/>
            <a:ext cx="5898861" cy="4832092"/>
          </a:xfrm>
          <a:prstGeom prst="rect">
            <a:avLst/>
          </a:prstGeom>
          <a:ln>
            <a:solidFill>
              <a:srgbClr val="FF0000"/>
            </a:solidFill>
          </a:ln>
        </p:spPr>
        <p:txBody>
          <a:bodyPr wrap="square">
            <a:spAutoFit/>
          </a:bodyPr>
          <a:lstStyle/>
          <a:p>
            <a:pPr marL="285750" indent="-285750" algn="ctr">
              <a:buFont typeface="Arial" pitchFamily="34" charset="0"/>
              <a:buChar char="•"/>
            </a:pPr>
            <a:r>
              <a:rPr lang="zh-CN" altLang="en-US" sz="2400" dirty="0"/>
              <a:t>教育部财政部关于加强中央部门所属高校科研经费管理的</a:t>
            </a:r>
            <a:r>
              <a:rPr lang="zh-CN" altLang="en-US" sz="2400" dirty="0" smtClean="0"/>
              <a:t>意见</a:t>
            </a:r>
            <a:r>
              <a:rPr lang="zh-CN" altLang="en-US" sz="2000" dirty="0" smtClean="0"/>
              <a:t>教</a:t>
            </a:r>
            <a:r>
              <a:rPr lang="zh-CN" altLang="en-US" sz="2000" dirty="0"/>
              <a:t>财</a:t>
            </a:r>
            <a:r>
              <a:rPr lang="en-US" altLang="zh-CN" sz="2000" dirty="0"/>
              <a:t>[2012]7</a:t>
            </a:r>
            <a:r>
              <a:rPr lang="zh-CN" altLang="en-US" sz="2000" dirty="0" smtClean="0"/>
              <a:t>号</a:t>
            </a:r>
            <a:endParaRPr lang="en-US" altLang="zh-CN" sz="2000" dirty="0" smtClean="0"/>
          </a:p>
          <a:p>
            <a:pPr indent="711200">
              <a:buNone/>
            </a:pPr>
            <a:r>
              <a:rPr lang="en-US" altLang="zh-CN" sz="2000" dirty="0" smtClean="0">
                <a:latin typeface="仿宋" pitchFamily="49" charset="-122"/>
                <a:ea typeface="仿宋" pitchFamily="49" charset="-122"/>
              </a:rPr>
              <a:t>1</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强化</a:t>
            </a:r>
            <a:r>
              <a:rPr lang="zh-CN" altLang="en-US" sz="2000" b="1" dirty="0">
                <a:solidFill>
                  <a:srgbClr val="0000FF"/>
                </a:solidFill>
                <a:latin typeface="仿宋" pitchFamily="49" charset="-122"/>
                <a:ea typeface="仿宋" pitchFamily="49" charset="-122"/>
              </a:rPr>
              <a:t>学校主体责任</a:t>
            </a:r>
            <a:r>
              <a:rPr lang="zh-CN" altLang="en-US" sz="2000" dirty="0">
                <a:latin typeface="仿宋" pitchFamily="49" charset="-122"/>
                <a:ea typeface="仿宋" pitchFamily="49" charset="-122"/>
              </a:rPr>
              <a:t>。</a:t>
            </a:r>
            <a:r>
              <a:rPr lang="zh-CN" altLang="en-US" sz="2000" dirty="0">
                <a:solidFill>
                  <a:srgbClr val="0000FF"/>
                </a:solidFill>
                <a:latin typeface="仿宋" pitchFamily="49" charset="-122"/>
                <a:ea typeface="仿宋" pitchFamily="49" charset="-122"/>
              </a:rPr>
              <a:t>学校是科研经费管理的责任主体</a:t>
            </a:r>
            <a:r>
              <a:rPr lang="zh-CN" altLang="en-US" sz="2000" dirty="0">
                <a:latin typeface="仿宋" pitchFamily="49" charset="-122"/>
                <a:ea typeface="仿宋" pitchFamily="49" charset="-122"/>
              </a:rPr>
              <a:t>，校（院）长对学校科研经费管理承担</a:t>
            </a:r>
            <a:r>
              <a:rPr lang="zh-CN" altLang="en-US" sz="2000" dirty="0">
                <a:solidFill>
                  <a:srgbClr val="0000FF"/>
                </a:solidFill>
                <a:latin typeface="仿宋" pitchFamily="49" charset="-122"/>
                <a:ea typeface="仿宋" pitchFamily="49" charset="-122"/>
              </a:rPr>
              <a:t>领导责任</a:t>
            </a:r>
            <a:r>
              <a:rPr lang="zh-CN" altLang="en-US" sz="2000" dirty="0">
                <a:latin typeface="仿宋" pitchFamily="49" charset="-122"/>
                <a:ea typeface="仿宋" pitchFamily="49" charset="-122"/>
              </a:rPr>
              <a:t>。学校</a:t>
            </a:r>
            <a:r>
              <a:rPr lang="zh-CN" altLang="en-US" sz="2000" dirty="0" smtClean="0">
                <a:latin typeface="仿宋" pitchFamily="49" charset="-122"/>
                <a:ea typeface="仿宋" pitchFamily="49" charset="-122"/>
              </a:rPr>
              <a:t>要</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合理</a:t>
            </a:r>
            <a:r>
              <a:rPr lang="zh-CN" altLang="en-US" sz="2000" dirty="0">
                <a:latin typeface="仿宋" pitchFamily="49" charset="-122"/>
                <a:ea typeface="仿宋" pitchFamily="49" charset="-122"/>
              </a:rPr>
              <a:t>确定科研、财务、人事、资产（设备）、审计、监察等部门的职责和权限，完善内部控制和监督约束机制，</a:t>
            </a:r>
            <a:r>
              <a:rPr lang="zh-CN" altLang="en-US" sz="2000" dirty="0">
                <a:solidFill>
                  <a:srgbClr val="0000FF"/>
                </a:solidFill>
                <a:latin typeface="仿宋" pitchFamily="49" charset="-122"/>
                <a:ea typeface="仿宋" pitchFamily="49" charset="-122"/>
              </a:rPr>
              <a:t>确保经费使用权、管理权和监督权的有效行使</a:t>
            </a:r>
            <a:r>
              <a:rPr lang="zh-CN" altLang="en-US" sz="2000" dirty="0">
                <a:latin typeface="仿宋" pitchFamily="49" charset="-122"/>
                <a:ea typeface="仿宋" pitchFamily="49" charset="-122"/>
              </a:rPr>
              <a:t>。</a:t>
            </a:r>
          </a:p>
          <a:p>
            <a:pPr indent="711200">
              <a:buNone/>
            </a:pPr>
            <a:r>
              <a:rPr lang="en-US" altLang="zh-CN" sz="2000" dirty="0">
                <a:latin typeface="仿宋" pitchFamily="49" charset="-122"/>
                <a:ea typeface="仿宋" pitchFamily="49" charset="-122"/>
              </a:rPr>
              <a:t>2.</a:t>
            </a:r>
            <a:r>
              <a:rPr lang="zh-CN" altLang="en-US" sz="2000" dirty="0">
                <a:latin typeface="仿宋" pitchFamily="49" charset="-122"/>
                <a:ea typeface="仿宋" pitchFamily="49" charset="-122"/>
              </a:rPr>
              <a:t>明确</a:t>
            </a:r>
            <a:r>
              <a:rPr lang="zh-CN" altLang="en-US" sz="2000" b="1" dirty="0">
                <a:solidFill>
                  <a:srgbClr val="0000FF"/>
                </a:solidFill>
                <a:latin typeface="仿宋" pitchFamily="49" charset="-122"/>
                <a:ea typeface="仿宋" pitchFamily="49" charset="-122"/>
              </a:rPr>
              <a:t>院系监管责任</a:t>
            </a:r>
            <a:r>
              <a:rPr lang="zh-CN" altLang="en-US" sz="2000" dirty="0" smtClean="0">
                <a:latin typeface="仿宋" pitchFamily="49" charset="-122"/>
                <a:ea typeface="仿宋" pitchFamily="49" charset="-122"/>
              </a:rPr>
              <a:t>。</a:t>
            </a:r>
            <a:r>
              <a:rPr lang="en-US" altLang="zh-CN" sz="2000" dirty="0" smtClean="0">
                <a:latin typeface="仿宋" pitchFamily="49" charset="-122"/>
                <a:ea typeface="仿宋" pitchFamily="49" charset="-122"/>
              </a:rPr>
              <a:t>……</a:t>
            </a:r>
            <a:r>
              <a:rPr lang="zh-CN" altLang="en-US" sz="2000" dirty="0" smtClean="0">
                <a:latin typeface="仿宋" pitchFamily="49" charset="-122"/>
                <a:ea typeface="仿宋" pitchFamily="49" charset="-122"/>
              </a:rPr>
              <a:t>对</a:t>
            </a:r>
            <a:r>
              <a:rPr lang="zh-CN" altLang="en-US" sz="2000" dirty="0">
                <a:latin typeface="仿宋" pitchFamily="49" charset="-122"/>
                <a:ea typeface="仿宋" pitchFamily="49" charset="-122"/>
              </a:rPr>
              <a:t>本单位科研经费使用承担监管责任。院系要根据学科特点和项目（含课题，下同）实际需要</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合理配置资源，为科研项目执行提供条件保障；要监督预算执行，督促项目进度。学校要将科研经费管理绩效纳入院系负责人的业绩考核范围。</a:t>
            </a:r>
            <a:endParaRPr lang="zh-CN" altLang="en-US" sz="2000" b="1" dirty="0">
              <a:latin typeface="仿宋" pitchFamily="49" charset="-122"/>
              <a:ea typeface="仿宋" pitchFamily="49" charset="-122"/>
            </a:endParaRPr>
          </a:p>
          <a:p>
            <a:pPr indent="711200">
              <a:buNone/>
            </a:pPr>
            <a:r>
              <a:rPr lang="en-US" altLang="zh-CN" sz="2000" b="1" dirty="0">
                <a:latin typeface="仿宋" pitchFamily="49" charset="-122"/>
                <a:ea typeface="仿宋" pitchFamily="49" charset="-122"/>
              </a:rPr>
              <a:t>3.</a:t>
            </a:r>
            <a:r>
              <a:rPr lang="zh-CN" altLang="en-US" sz="2000" b="1" dirty="0">
                <a:latin typeface="仿宋" pitchFamily="49" charset="-122"/>
                <a:ea typeface="仿宋" pitchFamily="49" charset="-122"/>
              </a:rPr>
              <a:t>落实项目</a:t>
            </a:r>
            <a:r>
              <a:rPr lang="zh-CN" altLang="en-US" sz="2000" b="1" dirty="0">
                <a:solidFill>
                  <a:srgbClr val="0000FF"/>
                </a:solidFill>
                <a:latin typeface="仿宋" pitchFamily="49" charset="-122"/>
                <a:ea typeface="仿宋" pitchFamily="49" charset="-122"/>
              </a:rPr>
              <a:t>负责人直接责任</a:t>
            </a:r>
            <a:r>
              <a:rPr lang="zh-CN" altLang="en-US" sz="2000" dirty="0" smtClean="0">
                <a:latin typeface="仿宋" pitchFamily="49" charset="-122"/>
                <a:ea typeface="仿宋" pitchFamily="49" charset="-122"/>
              </a:rPr>
              <a:t>。</a:t>
            </a:r>
            <a:endParaRPr lang="zh-CN" altLang="en-US" dirty="0"/>
          </a:p>
        </p:txBody>
      </p:sp>
    </p:spTree>
    <p:custDataLst>
      <p:tags r:id="rId1"/>
    </p:custDataLst>
    <p:extLst>
      <p:ext uri="{BB962C8B-B14F-4D97-AF65-F5344CB8AC3E}">
        <p14:creationId xmlns:p14="http://schemas.microsoft.com/office/powerpoint/2010/main" xmlns="" val="336110081"/>
      </p:ext>
    </p:extLst>
  </p:cSld>
  <p:clrMapOvr>
    <a:masterClrMapping/>
  </p:clrMapOvr>
  <p:transition spd="med" advTm="7222">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3731027125"/>
              </p:ext>
            </p:extLst>
          </p:nvPr>
        </p:nvGraphicFramePr>
        <p:xfrm>
          <a:off x="179512" y="519522"/>
          <a:ext cx="8280920" cy="421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肘形连接符 6"/>
          <p:cNvCxnSpPr/>
          <p:nvPr/>
        </p:nvCxnSpPr>
        <p:spPr bwMode="auto">
          <a:xfrm>
            <a:off x="4932040" y="1329612"/>
            <a:ext cx="3672408" cy="486054"/>
          </a:xfrm>
          <a:prstGeom prst="bentConnector3">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xmlns="" val="128530124"/>
      </p:ext>
    </p:extLst>
  </p:cSld>
  <p:clrMapOvr>
    <a:masterClrMapping/>
  </p:clrMapOvr>
  <p:transition spd="med" advTm="29494">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3191799317"/>
              </p:ext>
            </p:extLst>
          </p:nvPr>
        </p:nvGraphicFramePr>
        <p:xfrm>
          <a:off x="179512" y="519522"/>
          <a:ext cx="8280920" cy="421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肘形连接符 6"/>
          <p:cNvCxnSpPr/>
          <p:nvPr/>
        </p:nvCxnSpPr>
        <p:spPr bwMode="auto">
          <a:xfrm>
            <a:off x="4932040" y="1329612"/>
            <a:ext cx="3672408" cy="486054"/>
          </a:xfrm>
          <a:prstGeom prst="bentConnector3">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xmlns="" val="743254626"/>
      </p:ext>
    </p:extLst>
  </p:cSld>
  <p:clrMapOvr>
    <a:masterClrMapping/>
  </p:clrMapOvr>
  <p:transition spd="med" advTm="463">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274478" y="87475"/>
            <a:ext cx="4837113" cy="844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smtClean="0">
                <a:solidFill>
                  <a:srgbClr val="FF0000"/>
                </a:solidFill>
                <a:latin typeface="华文中宋" pitchFamily="2" charset="-122"/>
                <a:ea typeface="华文中宋" pitchFamily="2" charset="-122"/>
              </a:rPr>
              <a:t>4</a:t>
            </a:r>
            <a:r>
              <a:rPr lang="zh-CN" altLang="en-US" sz="3600" b="1" dirty="0" smtClean="0">
                <a:solidFill>
                  <a:srgbClr val="FF0000"/>
                </a:solidFill>
                <a:latin typeface="华文中宋" pitchFamily="2" charset="-122"/>
                <a:ea typeface="华文中宋" pitchFamily="2" charset="-122"/>
              </a:rPr>
              <a:t>、资产管理新政策</a:t>
            </a:r>
            <a:endParaRPr lang="en-US" altLang="zh-CN" sz="3600" b="1" dirty="0" smtClean="0">
              <a:solidFill>
                <a:srgbClr val="FF0000"/>
              </a:solidFill>
              <a:latin typeface="华文中宋" pitchFamily="2" charset="-122"/>
              <a:ea typeface="华文中宋" pitchFamily="2" charset="-122"/>
            </a:endParaRPr>
          </a:p>
        </p:txBody>
      </p:sp>
      <p:graphicFrame>
        <p:nvGraphicFramePr>
          <p:cNvPr id="2" name="图示 1"/>
          <p:cNvGraphicFramePr/>
          <p:nvPr>
            <p:extLst>
              <p:ext uri="{D42A27DB-BD31-4B8C-83A1-F6EECF244321}">
                <p14:modId xmlns:p14="http://schemas.microsoft.com/office/powerpoint/2010/main" xmlns="" val="2849398569"/>
              </p:ext>
            </p:extLst>
          </p:nvPr>
        </p:nvGraphicFramePr>
        <p:xfrm>
          <a:off x="251521" y="932183"/>
          <a:ext cx="4968552" cy="342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extLst>
              <p:ext uri="{D42A27DB-BD31-4B8C-83A1-F6EECF244321}">
                <p14:modId xmlns:p14="http://schemas.microsoft.com/office/powerpoint/2010/main" xmlns="" val="2830099230"/>
              </p:ext>
            </p:extLst>
          </p:nvPr>
        </p:nvGraphicFramePr>
        <p:xfrm>
          <a:off x="4860132" y="1059582"/>
          <a:ext cx="3675394" cy="16562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右箭头 3"/>
          <p:cNvSpPr/>
          <p:nvPr/>
        </p:nvSpPr>
        <p:spPr bwMode="auto">
          <a:xfrm>
            <a:off x="251520" y="4461961"/>
            <a:ext cx="4968552" cy="733663"/>
          </a:xfrm>
          <a:prstGeom prst="rightArrow">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lang="zh-CN" altLang="en-US" dirty="0" smtClean="0">
                <a:latin typeface="Arial" pitchFamily="34" charset="0"/>
                <a:ea typeface="宋体" pitchFamily="2" charset="-122"/>
              </a:rPr>
              <a:t>形成</a:t>
            </a:r>
            <a:r>
              <a:rPr lang="en-US" altLang="zh-CN" dirty="0" smtClean="0">
                <a:latin typeface="Arial" pitchFamily="34" charset="0"/>
                <a:ea typeface="宋体" pitchFamily="2" charset="-122"/>
              </a:rPr>
              <a:t>-----</a:t>
            </a:r>
            <a:r>
              <a:rPr lang="zh-CN" altLang="en-US" dirty="0" smtClean="0">
                <a:latin typeface="Arial" pitchFamily="34" charset="0"/>
                <a:ea typeface="宋体" pitchFamily="2" charset="-122"/>
              </a:rPr>
              <a:t>使用</a:t>
            </a:r>
            <a:r>
              <a:rPr lang="en-US" altLang="zh-CN" dirty="0" smtClean="0">
                <a:latin typeface="Arial" pitchFamily="34" charset="0"/>
                <a:ea typeface="宋体" pitchFamily="2" charset="-122"/>
              </a:rPr>
              <a:t>----</a:t>
            </a:r>
            <a:r>
              <a:rPr lang="zh-CN" altLang="en-US" dirty="0" smtClean="0">
                <a:latin typeface="Arial" pitchFamily="34" charset="0"/>
                <a:ea typeface="宋体" pitchFamily="2" charset="-122"/>
              </a:rPr>
              <a:t>处置</a:t>
            </a:r>
            <a:r>
              <a:rPr lang="en-US" altLang="zh-CN" dirty="0" smtClean="0">
                <a:latin typeface="Arial" pitchFamily="34" charset="0"/>
                <a:ea typeface="宋体" pitchFamily="2" charset="-122"/>
              </a:rPr>
              <a:t>----</a:t>
            </a:r>
            <a:r>
              <a:rPr lang="zh-CN" altLang="en-US" dirty="0" smtClean="0">
                <a:latin typeface="Arial" pitchFamily="34" charset="0"/>
                <a:ea typeface="宋体" pitchFamily="2" charset="-122"/>
              </a:rPr>
              <a:t>评估</a:t>
            </a:r>
            <a:r>
              <a:rPr lang="en-US" altLang="zh-CN" dirty="0" smtClean="0">
                <a:latin typeface="Arial" pitchFamily="34" charset="0"/>
                <a:ea typeface="宋体" pitchFamily="2" charset="-122"/>
              </a:rPr>
              <a:t>----</a:t>
            </a:r>
            <a:r>
              <a:rPr lang="zh-CN" altLang="en-US" dirty="0" smtClean="0">
                <a:latin typeface="Arial" pitchFamily="34" charset="0"/>
                <a:ea typeface="宋体" pitchFamily="2" charset="-122"/>
              </a:rPr>
              <a:t>收益</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p:txBody>
      </p:sp>
      <p:graphicFrame>
        <p:nvGraphicFramePr>
          <p:cNvPr id="8" name="图示 7"/>
          <p:cNvGraphicFramePr/>
          <p:nvPr>
            <p:extLst>
              <p:ext uri="{D42A27DB-BD31-4B8C-83A1-F6EECF244321}">
                <p14:modId xmlns:p14="http://schemas.microsoft.com/office/powerpoint/2010/main" xmlns="" val="1319864338"/>
              </p:ext>
            </p:extLst>
          </p:nvPr>
        </p:nvGraphicFramePr>
        <p:xfrm>
          <a:off x="5292330" y="3170884"/>
          <a:ext cx="3675394" cy="16562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ustDataLst>
      <p:tags r:id="rId1"/>
    </p:custDataLst>
    <p:extLst>
      <p:ext uri="{BB962C8B-B14F-4D97-AF65-F5344CB8AC3E}">
        <p14:creationId xmlns:p14="http://schemas.microsoft.com/office/powerpoint/2010/main" xmlns="" val="2552530061"/>
      </p:ext>
    </p:extLst>
  </p:cSld>
  <p:clrMapOvr>
    <a:masterClrMapping/>
  </p:clrMapOvr>
  <p:transition spd="med" advTm="48643">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40" name="Rectangle 8"/>
          <p:cNvSpPr>
            <a:spLocks noChangeArrowheads="1"/>
          </p:cNvSpPr>
          <p:nvPr/>
        </p:nvSpPr>
        <p:spPr bwMode="blackWhite">
          <a:xfrm>
            <a:off x="285750" y="619125"/>
            <a:ext cx="7143750" cy="4278313"/>
          </a:xfrm>
          <a:prstGeom prst="rect">
            <a:avLst/>
          </a:prstGeom>
          <a:solidFill>
            <a:schemeClr val="bg1"/>
          </a:solidFill>
          <a:ln w="9525" algn="ctr">
            <a:solidFill>
              <a:srgbClr val="FF0000"/>
            </a:solidFill>
            <a:miter lim="800000"/>
            <a:headEnd/>
            <a:tailEnd/>
          </a:ln>
        </p:spPr>
        <p:txBody>
          <a:bodyPr anchor="ctr">
            <a:spAutoFit/>
          </a:bodyPr>
          <a:lstStyle/>
          <a:p>
            <a:pPr marL="355600" indent="-355600" algn="ctr">
              <a:defRPr/>
            </a:pPr>
            <a:r>
              <a:rPr lang="en-US" altLang="zh-CN" sz="2800" b="1" dirty="0">
                <a:solidFill>
                  <a:srgbClr val="0000FF"/>
                </a:solidFill>
                <a:latin typeface="华文仿宋" pitchFamily="2" charset="-122"/>
                <a:ea typeface="华文仿宋" pitchFamily="2" charset="-122"/>
              </a:rPr>
              <a:t>《</a:t>
            </a:r>
            <a:r>
              <a:rPr lang="zh-CN" altLang="en-US" sz="2800" b="1" dirty="0">
                <a:solidFill>
                  <a:srgbClr val="0000FF"/>
                </a:solidFill>
                <a:latin typeface="华文仿宋" pitchFamily="2" charset="-122"/>
                <a:ea typeface="华文仿宋" pitchFamily="2" charset="-122"/>
              </a:rPr>
              <a:t>事业单位国有资产管理暂行办法</a:t>
            </a:r>
            <a:r>
              <a:rPr lang="en-US" altLang="zh-CN" sz="2800" b="1" dirty="0">
                <a:solidFill>
                  <a:srgbClr val="0000FF"/>
                </a:solidFill>
                <a:latin typeface="华文仿宋" pitchFamily="2" charset="-122"/>
                <a:ea typeface="华文仿宋" pitchFamily="2" charset="-122"/>
              </a:rPr>
              <a:t>》</a:t>
            </a:r>
          </a:p>
          <a:p>
            <a:pPr marL="355600" indent="-355600" algn="ctr">
              <a:defRPr/>
            </a:pPr>
            <a:r>
              <a:rPr lang="en-US" altLang="zh-CN" sz="2800" dirty="0">
                <a:solidFill>
                  <a:srgbClr val="0000FF"/>
                </a:solidFill>
                <a:latin typeface="华文楷体" pitchFamily="2" charset="-122"/>
                <a:ea typeface="华文楷体" pitchFamily="2" charset="-122"/>
              </a:rPr>
              <a:t>【</a:t>
            </a:r>
            <a:r>
              <a:rPr lang="zh-CN" altLang="en-US" sz="2800" dirty="0" smtClean="0">
                <a:solidFill>
                  <a:srgbClr val="0000FF"/>
                </a:solidFill>
                <a:latin typeface="华文楷体" pitchFamily="2" charset="-122"/>
                <a:ea typeface="华文楷体" pitchFamily="2" charset="-122"/>
              </a:rPr>
              <a:t>财</a:t>
            </a:r>
            <a:r>
              <a:rPr lang="en-US" altLang="zh-CN" sz="2800" dirty="0" smtClean="0">
                <a:solidFill>
                  <a:srgbClr val="0000FF"/>
                </a:solidFill>
                <a:latin typeface="华文楷体" pitchFamily="2" charset="-122"/>
                <a:ea typeface="华文楷体" pitchFamily="2" charset="-122"/>
              </a:rPr>
              <a:t>2006</a:t>
            </a:r>
            <a:r>
              <a:rPr lang="zh-CN" altLang="en-US" sz="2800" dirty="0">
                <a:solidFill>
                  <a:srgbClr val="0000FF"/>
                </a:solidFill>
                <a:latin typeface="华文楷体" pitchFamily="2" charset="-122"/>
                <a:ea typeface="华文楷体" pitchFamily="2" charset="-122"/>
              </a:rPr>
              <a:t>（</a:t>
            </a:r>
            <a:r>
              <a:rPr lang="en-US" altLang="zh-CN" sz="2800" dirty="0">
                <a:solidFill>
                  <a:srgbClr val="0000FF"/>
                </a:solidFill>
                <a:latin typeface="华文楷体" pitchFamily="2" charset="-122"/>
                <a:ea typeface="华文楷体" pitchFamily="2" charset="-122"/>
              </a:rPr>
              <a:t>36</a:t>
            </a:r>
            <a:r>
              <a:rPr lang="zh-CN" altLang="en-US" sz="2800" dirty="0" smtClean="0">
                <a:solidFill>
                  <a:srgbClr val="0000FF"/>
                </a:solidFill>
                <a:latin typeface="华文楷体" pitchFamily="2" charset="-122"/>
                <a:ea typeface="华文楷体" pitchFamily="2" charset="-122"/>
              </a:rPr>
              <a:t>）号令</a:t>
            </a:r>
            <a:r>
              <a:rPr lang="en-US" altLang="zh-CN" sz="2800" dirty="0" smtClean="0">
                <a:solidFill>
                  <a:srgbClr val="0000FF"/>
                </a:solidFill>
                <a:latin typeface="华文楷体" pitchFamily="2" charset="-122"/>
                <a:ea typeface="华文楷体" pitchFamily="2" charset="-122"/>
              </a:rPr>
              <a:t>】</a:t>
            </a:r>
            <a:endParaRPr lang="en-US" altLang="zh-CN" sz="2800" dirty="0">
              <a:solidFill>
                <a:srgbClr val="0000FF"/>
              </a:solidFill>
              <a:latin typeface="华文楷体" pitchFamily="2" charset="-122"/>
              <a:ea typeface="华文楷体" pitchFamily="2" charset="-122"/>
            </a:endParaRPr>
          </a:p>
          <a:p>
            <a:pPr indent="1077913">
              <a:defRPr/>
            </a:pPr>
            <a:r>
              <a:rPr lang="zh-CN" altLang="en-US" sz="2400" b="1" cap="small" dirty="0"/>
              <a:t>第一章</a:t>
            </a:r>
            <a:r>
              <a:rPr lang="zh-CN" altLang="en-US" sz="2400" dirty="0"/>
              <a:t>　总　则</a:t>
            </a:r>
          </a:p>
          <a:p>
            <a:pPr indent="1077913">
              <a:defRPr/>
            </a:pPr>
            <a:r>
              <a:rPr lang="zh-CN" altLang="en-US" sz="2400" b="1" cap="small" dirty="0"/>
              <a:t>第二章</a:t>
            </a:r>
            <a:r>
              <a:rPr lang="zh-CN" altLang="en-US" sz="2400" dirty="0"/>
              <a:t>　</a:t>
            </a:r>
            <a:r>
              <a:rPr lang="zh-CN" altLang="en-US" sz="2400" b="1" dirty="0">
                <a:solidFill>
                  <a:srgbClr val="0000FF"/>
                </a:solidFill>
              </a:rPr>
              <a:t>管理机构及其职责</a:t>
            </a:r>
          </a:p>
          <a:p>
            <a:pPr indent="1077913">
              <a:defRPr/>
            </a:pPr>
            <a:r>
              <a:rPr lang="zh-CN" altLang="en-US" sz="2400" b="1" cap="small" dirty="0"/>
              <a:t>第三章</a:t>
            </a:r>
            <a:r>
              <a:rPr lang="zh-CN" altLang="en-US" sz="2400" b="1" dirty="0"/>
              <a:t>　</a:t>
            </a:r>
            <a:r>
              <a:rPr lang="zh-CN" altLang="en-US" sz="2400" b="1" dirty="0">
                <a:solidFill>
                  <a:srgbClr val="0000FF"/>
                </a:solidFill>
              </a:rPr>
              <a:t>资产配置及使用</a:t>
            </a:r>
          </a:p>
          <a:p>
            <a:pPr indent="1077913">
              <a:defRPr/>
            </a:pPr>
            <a:r>
              <a:rPr lang="zh-CN" altLang="en-US" sz="2400" b="1" cap="small" dirty="0"/>
              <a:t>第五章</a:t>
            </a:r>
            <a:r>
              <a:rPr lang="zh-CN" altLang="en-US" sz="2400" b="1" dirty="0"/>
              <a:t>　</a:t>
            </a:r>
            <a:r>
              <a:rPr lang="zh-CN" altLang="en-US" sz="2400" b="1" dirty="0">
                <a:solidFill>
                  <a:srgbClr val="0000FF"/>
                </a:solidFill>
              </a:rPr>
              <a:t>产权登记与产权纠纷处理</a:t>
            </a:r>
          </a:p>
          <a:p>
            <a:pPr indent="1077913">
              <a:defRPr/>
            </a:pPr>
            <a:r>
              <a:rPr lang="zh-CN" altLang="en-US" sz="2400" b="1" cap="small" dirty="0"/>
              <a:t>第四章</a:t>
            </a:r>
            <a:r>
              <a:rPr lang="zh-CN" altLang="en-US" sz="2400" b="1" dirty="0"/>
              <a:t>　</a:t>
            </a:r>
            <a:r>
              <a:rPr lang="zh-CN" altLang="en-US" sz="2400" b="1" dirty="0">
                <a:solidFill>
                  <a:srgbClr val="0000FF"/>
                </a:solidFill>
              </a:rPr>
              <a:t>资产处置</a:t>
            </a:r>
          </a:p>
          <a:p>
            <a:pPr indent="1077913">
              <a:defRPr/>
            </a:pPr>
            <a:r>
              <a:rPr lang="zh-CN" altLang="en-US" sz="2400" b="1" cap="small" dirty="0"/>
              <a:t>第六章</a:t>
            </a:r>
            <a:r>
              <a:rPr lang="zh-CN" altLang="en-US" sz="2400" dirty="0"/>
              <a:t>　资产评估与资产清查</a:t>
            </a:r>
          </a:p>
          <a:p>
            <a:pPr indent="1077913">
              <a:defRPr/>
            </a:pPr>
            <a:r>
              <a:rPr lang="zh-CN" altLang="en-US" sz="2400" b="1" cap="small" dirty="0"/>
              <a:t>第七章</a:t>
            </a:r>
            <a:r>
              <a:rPr lang="zh-CN" altLang="en-US" sz="2400" dirty="0"/>
              <a:t>　资产信息管理与报告</a:t>
            </a:r>
          </a:p>
          <a:p>
            <a:pPr indent="1077913">
              <a:defRPr/>
            </a:pPr>
            <a:r>
              <a:rPr lang="zh-CN" altLang="en-US" sz="2400" b="1" cap="small" dirty="0"/>
              <a:t>第八章</a:t>
            </a:r>
            <a:r>
              <a:rPr lang="zh-CN" altLang="en-US" sz="2400" dirty="0"/>
              <a:t>　监督检查与法律责任</a:t>
            </a:r>
          </a:p>
          <a:p>
            <a:pPr indent="1077913">
              <a:defRPr/>
            </a:pPr>
            <a:r>
              <a:rPr lang="zh-CN" altLang="en-US" sz="2400" b="1" cap="small" dirty="0"/>
              <a:t>第九章</a:t>
            </a:r>
            <a:r>
              <a:rPr lang="zh-CN" altLang="en-US" sz="2400" dirty="0"/>
              <a:t>　附　则</a:t>
            </a:r>
            <a:endParaRPr lang="zh-CN" altLang="en-US" sz="2000" dirty="0">
              <a:latin typeface="华文仿宋" pitchFamily="2" charset="-122"/>
              <a:ea typeface="华文仿宋" pitchFamily="2" charset="-122"/>
            </a:endParaRPr>
          </a:p>
        </p:txBody>
      </p:sp>
      <p:sp>
        <p:nvSpPr>
          <p:cNvPr id="5" name="椭圆 4"/>
          <p:cNvSpPr/>
          <p:nvPr/>
        </p:nvSpPr>
        <p:spPr>
          <a:xfrm>
            <a:off x="214313" y="0"/>
            <a:ext cx="8215312"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smtClean="0"/>
              <a:t>国有</a:t>
            </a:r>
            <a:r>
              <a:rPr lang="zh-CN" altLang="en-US" sz="3200" b="1" dirty="0"/>
              <a:t>资产管理</a:t>
            </a:r>
            <a:r>
              <a:rPr lang="en-US" altLang="zh-CN" sz="3200" b="1" dirty="0"/>
              <a:t>—</a:t>
            </a:r>
            <a:r>
              <a:rPr lang="zh-CN" altLang="en-US" sz="3200" b="1" dirty="0"/>
              <a:t>事业单位</a:t>
            </a:r>
          </a:p>
        </p:txBody>
      </p:sp>
      <p:pic>
        <p:nvPicPr>
          <p:cNvPr id="102404" name="Picture 2" descr="f:\program files\360se6\User Data\Temp\t014662eddad12955bb.jpg"/>
          <p:cNvPicPr>
            <a:picLocks noChangeAspect="1" noChangeArrowheads="1"/>
          </p:cNvPicPr>
          <p:nvPr/>
        </p:nvPicPr>
        <p:blipFill>
          <a:blip r:embed="rId3" cstate="print"/>
          <a:srcRect/>
          <a:stretch>
            <a:fillRect/>
          </a:stretch>
        </p:blipFill>
        <p:spPr bwMode="auto">
          <a:xfrm>
            <a:off x="6215063" y="2357438"/>
            <a:ext cx="2928937" cy="25003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532801649"/>
      </p:ext>
    </p:extLst>
  </p:cSld>
  <p:clrMapOvr>
    <a:masterClrMapping/>
  </p:clrMapOvr>
  <p:transition advTm="24447">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4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96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40" grpId="0" animBg="1" autoUpdateAnimBg="0"/>
      <p:bldP spid="196404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40" name="Rectangle 8"/>
          <p:cNvSpPr>
            <a:spLocks noChangeArrowheads="1"/>
          </p:cNvSpPr>
          <p:nvPr/>
        </p:nvSpPr>
        <p:spPr bwMode="blackWhite">
          <a:xfrm>
            <a:off x="285750" y="571500"/>
            <a:ext cx="7215188" cy="4524375"/>
          </a:xfrm>
          <a:prstGeom prst="rect">
            <a:avLst/>
          </a:prstGeom>
          <a:solidFill>
            <a:schemeClr val="bg1"/>
          </a:solidFill>
          <a:ln w="9525" algn="ctr">
            <a:solidFill>
              <a:srgbClr val="FF0000"/>
            </a:solidFill>
            <a:miter lim="800000"/>
            <a:headEnd/>
            <a:tailEnd/>
          </a:ln>
        </p:spPr>
        <p:txBody>
          <a:bodyPr anchor="ctr">
            <a:spAutoFit/>
          </a:bodyPr>
          <a:lstStyle/>
          <a:p>
            <a:pPr latinLnBrk="1">
              <a:defRPr/>
            </a:pPr>
            <a:r>
              <a:rPr lang="en-US" altLang="zh-CN" sz="2400" b="1" dirty="0"/>
              <a:t>1</a:t>
            </a:r>
            <a:r>
              <a:rPr lang="zh-CN" altLang="en-US" sz="2400" b="1" dirty="0"/>
              <a:t>、中央级事业单位国有资产</a:t>
            </a:r>
            <a:r>
              <a:rPr lang="zh-CN" altLang="en-US" sz="2400" b="1" dirty="0">
                <a:solidFill>
                  <a:srgbClr val="FF0000"/>
                </a:solidFill>
              </a:rPr>
              <a:t>管理暂行</a:t>
            </a:r>
            <a:r>
              <a:rPr lang="zh-CN" altLang="en-US" sz="2400" b="1" dirty="0"/>
              <a:t>办法  </a:t>
            </a:r>
            <a:endParaRPr lang="en-US" altLang="zh-CN" sz="2400" b="1" dirty="0"/>
          </a:p>
          <a:p>
            <a:pPr algn="ctr" latinLnBrk="1">
              <a:defRPr/>
            </a:pPr>
            <a:r>
              <a:rPr lang="zh-CN" altLang="en-US" sz="2400" dirty="0">
                <a:solidFill>
                  <a:srgbClr val="0000FF"/>
                </a:solidFill>
                <a:latin typeface="华文楷体" pitchFamily="2" charset="-122"/>
                <a:ea typeface="华文楷体" pitchFamily="2" charset="-122"/>
              </a:rPr>
              <a:t>（财教</a:t>
            </a:r>
            <a:r>
              <a:rPr lang="en-US" altLang="zh-CN" sz="2400" dirty="0">
                <a:solidFill>
                  <a:srgbClr val="0000FF"/>
                </a:solidFill>
                <a:latin typeface="华文楷体" pitchFamily="2" charset="-122"/>
                <a:ea typeface="华文楷体" pitchFamily="2" charset="-122"/>
              </a:rPr>
              <a:t>【</a:t>
            </a:r>
            <a:r>
              <a:rPr lang="en-US" sz="2400" dirty="0">
                <a:solidFill>
                  <a:srgbClr val="0000FF"/>
                </a:solidFill>
                <a:latin typeface="华文楷体" pitchFamily="2" charset="-122"/>
                <a:ea typeface="华文楷体" pitchFamily="2" charset="-122"/>
              </a:rPr>
              <a:t>2008</a:t>
            </a:r>
            <a:r>
              <a:rPr lang="en-US" altLang="zh-CN" sz="2400" dirty="0">
                <a:solidFill>
                  <a:srgbClr val="0000FF"/>
                </a:solidFill>
                <a:latin typeface="华文楷体" pitchFamily="2" charset="-122"/>
                <a:ea typeface="华文楷体" pitchFamily="2" charset="-122"/>
              </a:rPr>
              <a:t>】</a:t>
            </a:r>
            <a:r>
              <a:rPr lang="en-US" sz="2400" dirty="0">
                <a:solidFill>
                  <a:srgbClr val="0000FF"/>
                </a:solidFill>
                <a:latin typeface="华文楷体" pitchFamily="2" charset="-122"/>
                <a:ea typeface="华文楷体" pitchFamily="2" charset="-122"/>
              </a:rPr>
              <a:t>13</a:t>
            </a:r>
            <a:r>
              <a:rPr lang="zh-CN" altLang="en-US" sz="2400" dirty="0">
                <a:solidFill>
                  <a:srgbClr val="0000FF"/>
                </a:solidFill>
                <a:latin typeface="华文楷体" pitchFamily="2" charset="-122"/>
                <a:ea typeface="华文楷体" pitchFamily="2" charset="-122"/>
              </a:rPr>
              <a:t>号）</a:t>
            </a:r>
          </a:p>
          <a:p>
            <a:pPr latinLnBrk="1">
              <a:defRPr/>
            </a:pPr>
            <a:r>
              <a:rPr lang="en-US" altLang="zh-CN" sz="2400" b="1" dirty="0"/>
              <a:t>2</a:t>
            </a:r>
            <a:r>
              <a:rPr lang="zh-CN" altLang="en-US" sz="2400" b="1" dirty="0"/>
              <a:t>、中央级事业单位国有资产</a:t>
            </a:r>
            <a:r>
              <a:rPr lang="zh-CN" altLang="en-US" sz="2400" b="1" dirty="0">
                <a:solidFill>
                  <a:srgbClr val="FF0000"/>
                </a:solidFill>
              </a:rPr>
              <a:t>处置管理</a:t>
            </a:r>
            <a:r>
              <a:rPr lang="zh-CN" altLang="en-US" sz="2400" b="1" dirty="0"/>
              <a:t>暂行办法 </a:t>
            </a:r>
            <a:endParaRPr lang="en-US" altLang="zh-CN" sz="2400" b="1" dirty="0"/>
          </a:p>
          <a:p>
            <a:pPr algn="ctr" latinLnBrk="1">
              <a:defRPr/>
            </a:pPr>
            <a:r>
              <a:rPr lang="zh-CN" altLang="en-US" sz="2400" dirty="0">
                <a:solidFill>
                  <a:srgbClr val="0000FF"/>
                </a:solidFill>
                <a:latin typeface="华文楷体" pitchFamily="2" charset="-122"/>
                <a:ea typeface="华文楷体" pitchFamily="2" charset="-122"/>
              </a:rPr>
              <a:t>（财教</a:t>
            </a:r>
            <a:r>
              <a:rPr lang="en-US" altLang="zh-CN" sz="2400" dirty="0">
                <a:solidFill>
                  <a:srgbClr val="0000FF"/>
                </a:solidFill>
                <a:latin typeface="华文楷体" pitchFamily="2" charset="-122"/>
                <a:ea typeface="华文楷体" pitchFamily="2" charset="-122"/>
              </a:rPr>
              <a:t>【</a:t>
            </a:r>
            <a:r>
              <a:rPr lang="en-US" altLang="en-US" sz="2400" dirty="0">
                <a:solidFill>
                  <a:srgbClr val="0000FF"/>
                </a:solidFill>
                <a:latin typeface="华文楷体" pitchFamily="2" charset="-122"/>
                <a:ea typeface="华文楷体" pitchFamily="2" charset="-122"/>
              </a:rPr>
              <a:t>2008</a:t>
            </a:r>
            <a:r>
              <a:rPr lang="en-US" altLang="zh-CN" sz="2400" dirty="0">
                <a:solidFill>
                  <a:srgbClr val="0000FF"/>
                </a:solidFill>
                <a:latin typeface="华文楷体" pitchFamily="2" charset="-122"/>
                <a:ea typeface="华文楷体" pitchFamily="2" charset="-122"/>
              </a:rPr>
              <a:t>】</a:t>
            </a:r>
            <a:r>
              <a:rPr lang="en-US" altLang="en-US" sz="2400" dirty="0">
                <a:solidFill>
                  <a:srgbClr val="0000FF"/>
                </a:solidFill>
                <a:latin typeface="华文楷体" pitchFamily="2" charset="-122"/>
                <a:ea typeface="华文楷体" pitchFamily="2" charset="-122"/>
              </a:rPr>
              <a:t>495</a:t>
            </a:r>
            <a:r>
              <a:rPr lang="zh-CN" altLang="en-US" sz="2400" dirty="0">
                <a:solidFill>
                  <a:srgbClr val="0000FF"/>
                </a:solidFill>
                <a:latin typeface="华文楷体" pitchFamily="2" charset="-122"/>
                <a:ea typeface="华文楷体" pitchFamily="2" charset="-122"/>
              </a:rPr>
              <a:t>号）</a:t>
            </a:r>
          </a:p>
          <a:p>
            <a:pPr latinLnBrk="1">
              <a:defRPr/>
            </a:pPr>
            <a:r>
              <a:rPr lang="en-US" altLang="zh-CN" sz="2400" b="1" dirty="0"/>
              <a:t>3</a:t>
            </a:r>
            <a:r>
              <a:rPr lang="zh-CN" altLang="en-US" sz="2400" b="1" dirty="0"/>
              <a:t>、中央级事业单位国有资产</a:t>
            </a:r>
            <a:r>
              <a:rPr lang="zh-CN" altLang="en-US" sz="2400" b="1" dirty="0">
                <a:solidFill>
                  <a:srgbClr val="FF0000"/>
                </a:solidFill>
              </a:rPr>
              <a:t>使用管理</a:t>
            </a:r>
            <a:r>
              <a:rPr lang="zh-CN" altLang="en-US" sz="2400" b="1" dirty="0"/>
              <a:t>暂行办法</a:t>
            </a:r>
            <a:endParaRPr lang="en-US" altLang="zh-CN" sz="2400" b="1" dirty="0"/>
          </a:p>
          <a:p>
            <a:pPr algn="ctr" latinLnBrk="1">
              <a:defRPr/>
            </a:pPr>
            <a:r>
              <a:rPr lang="zh-CN" altLang="en-US" sz="2400" dirty="0">
                <a:solidFill>
                  <a:srgbClr val="0000FF"/>
                </a:solidFill>
                <a:latin typeface="华文楷体" pitchFamily="2" charset="-122"/>
                <a:ea typeface="华文楷体" pitchFamily="2" charset="-122"/>
              </a:rPr>
              <a:t>财教</a:t>
            </a:r>
            <a:r>
              <a:rPr lang="en-US" altLang="en-US" sz="2400" dirty="0">
                <a:solidFill>
                  <a:srgbClr val="0000FF"/>
                </a:solidFill>
                <a:latin typeface="华文楷体" pitchFamily="2" charset="-122"/>
                <a:ea typeface="华文楷体" pitchFamily="2" charset="-122"/>
              </a:rPr>
              <a:t>[2009]192</a:t>
            </a:r>
            <a:r>
              <a:rPr lang="zh-CN" altLang="en-US" sz="2400" dirty="0">
                <a:solidFill>
                  <a:srgbClr val="0000FF"/>
                </a:solidFill>
                <a:latin typeface="华文楷体" pitchFamily="2" charset="-122"/>
                <a:ea typeface="华文楷体" pitchFamily="2" charset="-122"/>
              </a:rPr>
              <a:t>号</a:t>
            </a:r>
          </a:p>
          <a:p>
            <a:pPr marL="450850" indent="-450850" algn="ctr">
              <a:defRPr/>
            </a:pPr>
            <a:r>
              <a:rPr lang="en-US" altLang="zh-CN" sz="2400" b="1" dirty="0"/>
              <a:t>4</a:t>
            </a:r>
            <a:r>
              <a:rPr lang="zh-CN" altLang="en-US" sz="2400" b="1" dirty="0"/>
              <a:t>、财政部关于进一步</a:t>
            </a:r>
            <a:r>
              <a:rPr lang="zh-CN" altLang="en-US" sz="2400" b="1" dirty="0">
                <a:solidFill>
                  <a:srgbClr val="FF0000"/>
                </a:solidFill>
              </a:rPr>
              <a:t>规范和加强</a:t>
            </a:r>
            <a:r>
              <a:rPr lang="zh-CN" altLang="en-US" sz="2400" b="1" dirty="0"/>
              <a:t>中央级事业单位国有资产管理有关问题的通知    </a:t>
            </a:r>
            <a:endParaRPr lang="en-US" altLang="zh-CN" sz="2400" b="1" dirty="0"/>
          </a:p>
          <a:p>
            <a:pPr algn="ctr" latinLnBrk="1">
              <a:defRPr/>
            </a:pPr>
            <a:r>
              <a:rPr lang="zh-CN" altLang="en-US" sz="2400" dirty="0">
                <a:solidFill>
                  <a:srgbClr val="0000FF"/>
                </a:solidFill>
                <a:latin typeface="华文楷体" pitchFamily="2" charset="-122"/>
                <a:ea typeface="华文楷体" pitchFamily="2" charset="-122"/>
              </a:rPr>
              <a:t>财教</a:t>
            </a:r>
            <a:r>
              <a:rPr lang="en-US" altLang="en-US" sz="2400" dirty="0">
                <a:solidFill>
                  <a:srgbClr val="0000FF"/>
                </a:solidFill>
                <a:latin typeface="华文楷体" pitchFamily="2" charset="-122"/>
                <a:ea typeface="华文楷体" pitchFamily="2" charset="-122"/>
              </a:rPr>
              <a:t>[2010]200</a:t>
            </a:r>
            <a:r>
              <a:rPr lang="zh-CN" altLang="en-US" sz="2400" dirty="0">
                <a:solidFill>
                  <a:srgbClr val="0000FF"/>
                </a:solidFill>
                <a:latin typeface="华文楷体" pitchFamily="2" charset="-122"/>
                <a:ea typeface="华文楷体" pitchFamily="2" charset="-122"/>
              </a:rPr>
              <a:t>号</a:t>
            </a:r>
          </a:p>
          <a:p>
            <a:pPr marL="450850" indent="-450850" algn="ctr">
              <a:defRPr/>
            </a:pPr>
            <a:r>
              <a:rPr lang="en-US" altLang="zh-CN" sz="2400" b="1" dirty="0"/>
              <a:t>5</a:t>
            </a:r>
            <a:r>
              <a:rPr lang="zh-CN" altLang="en-US" sz="2400" b="1" dirty="0"/>
              <a:t>、财政部、工商总局</a:t>
            </a:r>
            <a:r>
              <a:rPr lang="en-US" altLang="zh-CN" sz="2400" b="1" dirty="0"/>
              <a:t>《</a:t>
            </a:r>
            <a:r>
              <a:rPr lang="zh-CN" altLang="en-US" sz="2400" b="1" dirty="0"/>
              <a:t>关于加强以非货币财产出资的</a:t>
            </a:r>
            <a:r>
              <a:rPr lang="zh-CN" altLang="en-US" sz="2400" b="1" dirty="0">
                <a:solidFill>
                  <a:srgbClr val="FF0000"/>
                </a:solidFill>
              </a:rPr>
              <a:t>评估管理</a:t>
            </a:r>
            <a:r>
              <a:rPr lang="zh-CN" altLang="en-US" sz="2400" b="1" dirty="0"/>
              <a:t>若干问题的通知</a:t>
            </a:r>
            <a:r>
              <a:rPr lang="en-US" altLang="zh-CN" sz="2400" b="1" dirty="0"/>
              <a:t>》</a:t>
            </a:r>
          </a:p>
          <a:p>
            <a:pPr algn="ctr" latinLnBrk="1">
              <a:defRPr/>
            </a:pPr>
            <a:r>
              <a:rPr lang="zh-CN" altLang="en-US" sz="2400" dirty="0">
                <a:solidFill>
                  <a:srgbClr val="0000FF"/>
                </a:solidFill>
                <a:latin typeface="华文楷体" pitchFamily="2" charset="-122"/>
                <a:ea typeface="华文楷体" pitchFamily="2" charset="-122"/>
              </a:rPr>
              <a:t>财企</a:t>
            </a:r>
            <a:r>
              <a:rPr lang="en-US" altLang="en-US" sz="2400" dirty="0">
                <a:solidFill>
                  <a:srgbClr val="0000FF"/>
                </a:solidFill>
                <a:latin typeface="华文楷体" pitchFamily="2" charset="-122"/>
                <a:ea typeface="华文楷体" pitchFamily="2" charset="-122"/>
              </a:rPr>
              <a:t>[2009]46</a:t>
            </a:r>
            <a:r>
              <a:rPr lang="zh-CN" altLang="en-US" sz="2400" dirty="0">
                <a:solidFill>
                  <a:srgbClr val="0000FF"/>
                </a:solidFill>
                <a:latin typeface="华文楷体" pitchFamily="2" charset="-122"/>
                <a:ea typeface="华文楷体" pitchFamily="2" charset="-122"/>
              </a:rPr>
              <a:t>号</a:t>
            </a:r>
            <a:r>
              <a:rPr lang="en-US" altLang="en-US" sz="2400" dirty="0">
                <a:solidFill>
                  <a:srgbClr val="0000FF"/>
                </a:solidFill>
                <a:latin typeface="华文楷体" pitchFamily="2" charset="-122"/>
                <a:ea typeface="华文楷体" pitchFamily="2" charset="-122"/>
              </a:rPr>
              <a:t>  </a:t>
            </a:r>
            <a:endParaRPr lang="en-US" altLang="zh-CN" sz="2400" dirty="0">
              <a:solidFill>
                <a:srgbClr val="0000FF"/>
              </a:solidFill>
              <a:latin typeface="华文楷体" pitchFamily="2" charset="-122"/>
              <a:ea typeface="华文楷体" pitchFamily="2" charset="-122"/>
            </a:endParaRPr>
          </a:p>
        </p:txBody>
      </p:sp>
      <p:sp>
        <p:nvSpPr>
          <p:cNvPr id="5" name="椭圆 4"/>
          <p:cNvSpPr/>
          <p:nvPr/>
        </p:nvSpPr>
        <p:spPr>
          <a:xfrm>
            <a:off x="214313" y="0"/>
            <a:ext cx="8072437" cy="5715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t>中央级事业单位国有资产管理</a:t>
            </a:r>
          </a:p>
        </p:txBody>
      </p:sp>
      <p:pic>
        <p:nvPicPr>
          <p:cNvPr id="103428" name="Picture 4" descr="f:\program files\360se6\User Data\Temp\t011b92942bd2304c59.jpg"/>
          <p:cNvPicPr>
            <a:picLocks noChangeAspect="1" noChangeArrowheads="1"/>
          </p:cNvPicPr>
          <p:nvPr/>
        </p:nvPicPr>
        <p:blipFill>
          <a:blip r:embed="rId3" cstate="print"/>
          <a:srcRect/>
          <a:stretch>
            <a:fillRect/>
          </a:stretch>
        </p:blipFill>
        <p:spPr bwMode="auto">
          <a:xfrm>
            <a:off x="7581900" y="1143000"/>
            <a:ext cx="1562100" cy="2928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667868709"/>
      </p:ext>
    </p:extLst>
  </p:cSld>
  <p:clrMapOvr>
    <a:masterClrMapping/>
  </p:clrMapOvr>
  <p:transition advTm="14736">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4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p:cNvSpPr>
          <p:nvPr/>
        </p:nvSpPr>
        <p:spPr bwMode="auto">
          <a:xfrm>
            <a:off x="0" y="642937"/>
            <a:ext cx="9144000" cy="642938"/>
          </a:xfrm>
          <a:prstGeom prst="rect">
            <a:avLst/>
          </a:prstGeom>
          <a:noFill/>
          <a:ln w="9525">
            <a:noFill/>
            <a:miter lim="800000"/>
            <a:headEnd/>
            <a:tailEnd/>
          </a:ln>
        </p:spPr>
        <p:txBody>
          <a:bodyPr anchor="ctr"/>
          <a:lstStyle/>
          <a:p>
            <a:pPr algn="ctr"/>
            <a:endParaRPr lang="zh-CN" altLang="fr-CA" sz="3600">
              <a:latin typeface="黑体" pitchFamily="49" charset="-122"/>
              <a:ea typeface="黑体" pitchFamily="49" charset="-122"/>
            </a:endParaRPr>
          </a:p>
        </p:txBody>
      </p:sp>
      <p:sp>
        <p:nvSpPr>
          <p:cNvPr id="8" name="标题 7"/>
          <p:cNvSpPr>
            <a:spLocks noGrp="1"/>
          </p:cNvSpPr>
          <p:nvPr>
            <p:ph type="title"/>
          </p:nvPr>
        </p:nvSpPr>
        <p:spPr>
          <a:xfrm>
            <a:off x="457200" y="214312"/>
            <a:ext cx="8229600" cy="857250"/>
          </a:xfrm>
        </p:spPr>
        <p:txBody>
          <a:bodyPr/>
          <a:lstStyle/>
          <a:p>
            <a:r>
              <a:rPr lang="en-US" altLang="zh-CN" dirty="0" smtClean="0"/>
              <a:t>1</a:t>
            </a:r>
            <a:r>
              <a:rPr lang="zh-CN" altLang="en-US" dirty="0" smtClean="0"/>
              <a:t>、预算管理法规体系</a:t>
            </a:r>
            <a:endParaRPr lang="zh-CN" altLang="en-US" dirty="0"/>
          </a:p>
        </p:txBody>
      </p:sp>
      <p:graphicFrame>
        <p:nvGraphicFramePr>
          <p:cNvPr id="16" name="图示 15"/>
          <p:cNvGraphicFramePr/>
          <p:nvPr>
            <p:extLst>
              <p:ext uri="{D42A27DB-BD31-4B8C-83A1-F6EECF244321}">
                <p14:modId xmlns:p14="http://schemas.microsoft.com/office/powerpoint/2010/main" xmlns="" val="2516382242"/>
              </p:ext>
            </p:extLst>
          </p:nvPr>
        </p:nvGraphicFramePr>
        <p:xfrm>
          <a:off x="4932165" y="987116"/>
          <a:ext cx="3673683" cy="4033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图示 6"/>
          <p:cNvGraphicFramePr/>
          <p:nvPr>
            <p:extLst>
              <p:ext uri="{D42A27DB-BD31-4B8C-83A1-F6EECF244321}">
                <p14:modId xmlns:p14="http://schemas.microsoft.com/office/powerpoint/2010/main" xmlns="" val="2711377476"/>
              </p:ext>
            </p:extLst>
          </p:nvPr>
        </p:nvGraphicFramePr>
        <p:xfrm>
          <a:off x="402420" y="1116806"/>
          <a:ext cx="4169580" cy="37808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xmlns="" val="4043498187"/>
      </p:ext>
    </p:extLst>
  </p:cSld>
  <p:clrMapOvr>
    <a:masterClrMapping/>
  </p:clrMapOvr>
  <p:transition advTm="70211">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40" name="Rectangle 8"/>
          <p:cNvSpPr>
            <a:spLocks noChangeArrowheads="1"/>
          </p:cNvSpPr>
          <p:nvPr/>
        </p:nvSpPr>
        <p:spPr bwMode="blackWhite">
          <a:xfrm>
            <a:off x="142875" y="857250"/>
            <a:ext cx="7358063" cy="4032250"/>
          </a:xfrm>
          <a:prstGeom prst="rect">
            <a:avLst/>
          </a:prstGeom>
          <a:solidFill>
            <a:schemeClr val="bg1"/>
          </a:solidFill>
          <a:ln w="9525" algn="ctr">
            <a:solidFill>
              <a:srgbClr val="FF0000"/>
            </a:solidFill>
            <a:miter lim="800000"/>
            <a:headEnd/>
            <a:tailEnd/>
          </a:ln>
        </p:spPr>
        <p:txBody>
          <a:bodyPr anchor="ctr">
            <a:spAutoFit/>
          </a:bodyPr>
          <a:lstStyle/>
          <a:p>
            <a:pPr marL="355600" indent="-355600" algn="ctr">
              <a:buFont typeface="Wingdings" pitchFamily="2" charset="2"/>
              <a:buChar char="Ø"/>
              <a:defRPr/>
            </a:pPr>
            <a:r>
              <a:rPr lang="zh-CN" altLang="en-US" sz="2800" b="1" dirty="0">
                <a:latin typeface="华文仿宋" pitchFamily="2" charset="-122"/>
                <a:ea typeface="华文仿宋" pitchFamily="2" charset="-122"/>
              </a:rPr>
              <a:t>教育部直属高等学校国有资产管理暂行办法</a:t>
            </a:r>
            <a:endParaRPr lang="en-US" altLang="zh-CN" sz="2800" b="1" dirty="0">
              <a:latin typeface="华文仿宋" pitchFamily="2" charset="-122"/>
              <a:ea typeface="华文仿宋" pitchFamily="2" charset="-122"/>
            </a:endParaRPr>
          </a:p>
          <a:p>
            <a:pPr marL="355600" indent="-355600" algn="ctr">
              <a:defRPr/>
            </a:pPr>
            <a:r>
              <a:rPr lang="zh-CN" altLang="en-US" sz="2400" b="1" dirty="0">
                <a:solidFill>
                  <a:srgbClr val="C00000"/>
                </a:solidFill>
                <a:latin typeface="华文仿宋" pitchFamily="2" charset="-122"/>
                <a:ea typeface="华文仿宋" pitchFamily="2" charset="-122"/>
              </a:rPr>
              <a:t>教财[2012]6号</a:t>
            </a:r>
          </a:p>
          <a:p>
            <a:pPr marL="355600" indent="-355600" algn="ctr">
              <a:buFont typeface="Wingdings" pitchFamily="2" charset="2"/>
              <a:buChar char="Ø"/>
              <a:defRPr/>
            </a:pPr>
            <a:r>
              <a:rPr lang="zh-CN" altLang="en-US" sz="2800" b="1" dirty="0">
                <a:latin typeface="华文仿宋" pitchFamily="2" charset="-122"/>
                <a:ea typeface="华文仿宋" pitchFamily="2" charset="-122"/>
              </a:rPr>
              <a:t>教育部直属高等学校、直属单位国有资产管理工作规程（暂行）</a:t>
            </a:r>
            <a:endParaRPr lang="en-US" altLang="zh-CN" sz="2800" b="1" dirty="0">
              <a:latin typeface="华文仿宋" pitchFamily="2" charset="-122"/>
              <a:ea typeface="华文仿宋" pitchFamily="2" charset="-122"/>
            </a:endParaRPr>
          </a:p>
          <a:p>
            <a:pPr marL="355600" indent="-355600" algn="ctr">
              <a:defRPr/>
            </a:pPr>
            <a:r>
              <a:rPr lang="zh-CN" altLang="en-US" sz="2400" b="1" dirty="0">
                <a:solidFill>
                  <a:srgbClr val="C00000"/>
                </a:solidFill>
                <a:latin typeface="华文仿宋" pitchFamily="2" charset="-122"/>
                <a:ea typeface="华文仿宋" pitchFamily="2" charset="-122"/>
              </a:rPr>
              <a:t>教财函[2013]55号</a:t>
            </a:r>
            <a:endParaRPr lang="en-US" altLang="zh-CN" sz="2400" b="1" dirty="0">
              <a:solidFill>
                <a:srgbClr val="C00000"/>
              </a:solidFill>
              <a:latin typeface="华文仿宋" pitchFamily="2" charset="-122"/>
              <a:ea typeface="华文仿宋" pitchFamily="2" charset="-122"/>
            </a:endParaRPr>
          </a:p>
          <a:p>
            <a:pPr indent="450850">
              <a:lnSpc>
                <a:spcPct val="125000"/>
              </a:lnSpc>
              <a:defRPr/>
            </a:pPr>
            <a:r>
              <a:rPr lang="en-US" altLang="zh-CN" sz="2400" dirty="0">
                <a:latin typeface="华文仿宋" pitchFamily="2" charset="-122"/>
                <a:ea typeface="华文仿宋" pitchFamily="2" charset="-122"/>
              </a:rPr>
              <a:t>【 </a:t>
            </a:r>
            <a:r>
              <a:rPr lang="zh-CN" altLang="en-US" sz="2400" dirty="0">
                <a:latin typeface="华文仿宋" pitchFamily="2" charset="-122"/>
                <a:ea typeface="华文仿宋" pitchFamily="2" charset="-122"/>
              </a:rPr>
              <a:t>对高校国有资产的</a:t>
            </a:r>
            <a:r>
              <a:rPr lang="zh-CN" altLang="en-US" sz="2400" b="1" dirty="0">
                <a:solidFill>
                  <a:srgbClr val="0000FF"/>
                </a:solidFill>
                <a:latin typeface="华文仿宋" pitchFamily="2" charset="-122"/>
                <a:ea typeface="华文仿宋" pitchFamily="2" charset="-122"/>
              </a:rPr>
              <a:t>使用、处置、资产清查与核实、资产评估及备案、产权登记、单位所办企业国有资产管理、出版社改制</a:t>
            </a:r>
            <a:r>
              <a:rPr lang="zh-CN" altLang="en-US" sz="2400" dirty="0">
                <a:latin typeface="华文仿宋" pitchFamily="2" charset="-122"/>
                <a:ea typeface="华文仿宋" pitchFamily="2" charset="-122"/>
              </a:rPr>
              <a:t>等七个方面对资产的</a:t>
            </a:r>
            <a:r>
              <a:rPr lang="zh-CN" altLang="en-US" sz="2400" b="1" dirty="0">
                <a:solidFill>
                  <a:srgbClr val="FF0000"/>
                </a:solidFill>
                <a:latin typeface="华文仿宋" pitchFamily="2" charset="-122"/>
                <a:ea typeface="华文仿宋" pitchFamily="2" charset="-122"/>
              </a:rPr>
              <a:t>工作流程、申报材料</a:t>
            </a:r>
            <a:r>
              <a:rPr lang="zh-CN" altLang="en-US" sz="2400" dirty="0">
                <a:latin typeface="华文仿宋" pitchFamily="2" charset="-122"/>
                <a:ea typeface="华文仿宋" pitchFamily="2" charset="-122"/>
              </a:rPr>
              <a:t>进行了详尽的规定</a:t>
            </a:r>
            <a:r>
              <a:rPr lang="en-US" altLang="zh-CN" sz="2400" dirty="0">
                <a:latin typeface="华文仿宋" pitchFamily="2" charset="-122"/>
                <a:ea typeface="华文仿宋" pitchFamily="2" charset="-122"/>
              </a:rPr>
              <a:t>】</a:t>
            </a:r>
            <a:endParaRPr lang="zh-CN" altLang="en-US" sz="2400" dirty="0">
              <a:latin typeface="华文仿宋" pitchFamily="2" charset="-122"/>
              <a:ea typeface="华文仿宋" pitchFamily="2" charset="-122"/>
            </a:endParaRPr>
          </a:p>
        </p:txBody>
      </p:sp>
      <p:sp>
        <p:nvSpPr>
          <p:cNvPr id="5" name="椭圆 4"/>
          <p:cNvSpPr/>
          <p:nvPr/>
        </p:nvSpPr>
        <p:spPr>
          <a:xfrm>
            <a:off x="303249" y="214313"/>
            <a:ext cx="7215188" cy="5715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t>直属高校国有资产管理</a:t>
            </a:r>
          </a:p>
        </p:txBody>
      </p:sp>
      <p:pic>
        <p:nvPicPr>
          <p:cNvPr id="104452" name="Picture 7" descr="f:\program files\360se6\User Data\Temp\20131105125429177.jpg"/>
          <p:cNvPicPr>
            <a:picLocks noChangeAspect="1" noChangeArrowheads="1"/>
          </p:cNvPicPr>
          <p:nvPr/>
        </p:nvPicPr>
        <p:blipFill>
          <a:blip r:embed="rId3" cstate="print"/>
          <a:srcRect/>
          <a:stretch>
            <a:fillRect/>
          </a:stretch>
        </p:blipFill>
        <p:spPr bwMode="auto">
          <a:xfrm>
            <a:off x="7572375" y="1214438"/>
            <a:ext cx="1428750" cy="27860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504425457"/>
      </p:ext>
    </p:extLst>
  </p:cSld>
  <p:clrMapOvr>
    <a:masterClrMapping/>
  </p:clrMapOvr>
  <p:transition advTm="19552">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4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2004810155713404"/>
          <p:cNvPicPr>
            <a:picLocks noChangeAspect="1" noChangeArrowheads="1"/>
          </p:cNvPicPr>
          <p:nvPr/>
        </p:nvPicPr>
        <p:blipFill>
          <a:blip r:embed="rId3" cstate="print"/>
          <a:srcRect/>
          <a:stretch>
            <a:fillRect/>
          </a:stretch>
        </p:blipFill>
        <p:spPr bwMode="auto">
          <a:xfrm>
            <a:off x="8677880" y="935038"/>
            <a:ext cx="466119" cy="3775075"/>
          </a:xfrm>
          <a:prstGeom prst="rect">
            <a:avLst/>
          </a:prstGeom>
          <a:noFill/>
          <a:ln w="9525">
            <a:noFill/>
            <a:miter lim="800000"/>
            <a:headEnd/>
            <a:tailEnd/>
          </a:ln>
        </p:spPr>
      </p:pic>
      <p:sp>
        <p:nvSpPr>
          <p:cNvPr id="5" name="矩形 4"/>
          <p:cNvSpPr/>
          <p:nvPr/>
        </p:nvSpPr>
        <p:spPr>
          <a:xfrm>
            <a:off x="184305" y="1160581"/>
            <a:ext cx="8546808" cy="3323987"/>
          </a:xfrm>
          <a:prstGeom prst="rect">
            <a:avLst/>
          </a:prstGeom>
          <a:ln>
            <a:solidFill>
              <a:srgbClr val="FF0000"/>
            </a:solidFill>
          </a:ln>
        </p:spPr>
        <p:txBody>
          <a:bodyPr wrap="square">
            <a:spAutoFit/>
          </a:bodyPr>
          <a:lstStyle/>
          <a:p>
            <a:pPr marL="342900" indent="-342900">
              <a:spcBef>
                <a:spcPts val="0"/>
              </a:spcBef>
              <a:spcAft>
                <a:spcPts val="0"/>
              </a:spcAft>
              <a:buFont typeface="Arial" pitchFamily="34" charset="0"/>
              <a:buChar char="•"/>
              <a:defRPr/>
            </a:pPr>
            <a:r>
              <a:rPr lang="zh-CN" altLang="en-US" sz="2400" b="1" dirty="0">
                <a:solidFill>
                  <a:srgbClr val="FF0000"/>
                </a:solidFill>
                <a:latin typeface="宋体" pitchFamily="2" charset="-122"/>
              </a:rPr>
              <a:t>基本依据：</a:t>
            </a:r>
            <a:r>
              <a:rPr lang="en-US" altLang="zh-CN" sz="2400" dirty="0">
                <a:solidFill>
                  <a:srgbClr val="0000FF"/>
                </a:solidFill>
                <a:latin typeface="宋体" pitchFamily="2" charset="-122"/>
              </a:rPr>
              <a:t>《</a:t>
            </a:r>
            <a:r>
              <a:rPr lang="zh-CN" altLang="en-US" sz="2400" dirty="0">
                <a:solidFill>
                  <a:srgbClr val="0000FF"/>
                </a:solidFill>
                <a:latin typeface="宋体" pitchFamily="2" charset="-122"/>
              </a:rPr>
              <a:t>中华人民共和国政府信息公开条例</a:t>
            </a:r>
            <a:r>
              <a:rPr lang="en-US" altLang="zh-CN" sz="2400" dirty="0">
                <a:solidFill>
                  <a:srgbClr val="0000FF"/>
                </a:solidFill>
                <a:latin typeface="宋体" pitchFamily="2" charset="-122"/>
              </a:rPr>
              <a:t>》</a:t>
            </a:r>
          </a:p>
          <a:p>
            <a:pPr marL="342900" indent="-342900">
              <a:spcBef>
                <a:spcPts val="0"/>
              </a:spcBef>
              <a:spcAft>
                <a:spcPts val="0"/>
              </a:spcAft>
              <a:buFont typeface="Arial" pitchFamily="34" charset="0"/>
              <a:buChar char="•"/>
              <a:defRPr/>
            </a:pPr>
            <a:r>
              <a:rPr lang="zh-CN" altLang="en-US" sz="2400" b="1" dirty="0">
                <a:solidFill>
                  <a:srgbClr val="FF0000"/>
                </a:solidFill>
                <a:latin typeface="宋体" pitchFamily="2" charset="-122"/>
              </a:rPr>
              <a:t>财政部文件：</a:t>
            </a:r>
          </a:p>
          <a:p>
            <a:pPr marL="342900" indent="-342900">
              <a:spcBef>
                <a:spcPts val="0"/>
              </a:spcBef>
              <a:spcAft>
                <a:spcPts val="0"/>
              </a:spcAft>
              <a:defRPr/>
            </a:pPr>
            <a:r>
              <a:rPr lang="en-US" altLang="zh-CN" sz="2400" dirty="0" smtClean="0">
                <a:solidFill>
                  <a:srgbClr val="0000FF"/>
                </a:solidFill>
                <a:latin typeface="宋体" pitchFamily="2" charset="-122"/>
              </a:rPr>
              <a:t>《</a:t>
            </a:r>
            <a:r>
              <a:rPr lang="zh-CN" altLang="en-US" sz="2400" dirty="0" smtClean="0">
                <a:solidFill>
                  <a:srgbClr val="0000FF"/>
                </a:solidFill>
                <a:latin typeface="宋体" pitchFamily="2" charset="-122"/>
              </a:rPr>
              <a:t>关于</a:t>
            </a:r>
            <a:r>
              <a:rPr lang="zh-CN" altLang="en-US" sz="2400" dirty="0">
                <a:solidFill>
                  <a:srgbClr val="0000FF"/>
                </a:solidFill>
                <a:latin typeface="宋体" pitchFamily="2" charset="-122"/>
              </a:rPr>
              <a:t>进一步推进财政预算信息公开的指导性意见</a:t>
            </a:r>
            <a:r>
              <a:rPr lang="en-US" altLang="zh-CN" sz="2400" dirty="0" smtClean="0">
                <a:solidFill>
                  <a:srgbClr val="0000FF"/>
                </a:solidFill>
                <a:latin typeface="宋体" pitchFamily="2" charset="-122"/>
              </a:rPr>
              <a:t>》</a:t>
            </a:r>
            <a:r>
              <a:rPr lang="zh-CN" altLang="en-US" sz="1200" dirty="0" smtClean="0">
                <a:solidFill>
                  <a:srgbClr val="0000FF"/>
                </a:solidFill>
                <a:latin typeface="宋体" pitchFamily="2" charset="-122"/>
              </a:rPr>
              <a:t>（</a:t>
            </a:r>
            <a:r>
              <a:rPr lang="zh-CN" altLang="en-US" sz="1200" dirty="0">
                <a:solidFill>
                  <a:srgbClr val="0000FF"/>
                </a:solidFill>
                <a:latin typeface="宋体" pitchFamily="2" charset="-122"/>
              </a:rPr>
              <a:t>财预</a:t>
            </a:r>
            <a:r>
              <a:rPr lang="en-US" altLang="zh-CN" sz="1200" dirty="0">
                <a:solidFill>
                  <a:srgbClr val="0000FF"/>
                </a:solidFill>
                <a:latin typeface="宋体" pitchFamily="2" charset="-122"/>
              </a:rPr>
              <a:t>[2008]390</a:t>
            </a:r>
            <a:r>
              <a:rPr lang="zh-CN" altLang="en-US" sz="1200" dirty="0">
                <a:solidFill>
                  <a:srgbClr val="0000FF"/>
                </a:solidFill>
                <a:latin typeface="宋体" pitchFamily="2" charset="-122"/>
              </a:rPr>
              <a:t>号）</a:t>
            </a:r>
            <a:endParaRPr lang="zh-CN" altLang="en-US" sz="2400" dirty="0">
              <a:solidFill>
                <a:srgbClr val="0000FF"/>
              </a:solidFill>
              <a:latin typeface="宋体" pitchFamily="2" charset="-122"/>
            </a:endParaRPr>
          </a:p>
          <a:p>
            <a:pPr marL="342900" indent="-342900">
              <a:spcBef>
                <a:spcPts val="0"/>
              </a:spcBef>
              <a:spcAft>
                <a:spcPts val="0"/>
              </a:spcAft>
              <a:defRPr/>
            </a:pPr>
            <a:r>
              <a:rPr lang="en-US" altLang="zh-CN" sz="2400" dirty="0" smtClean="0">
                <a:solidFill>
                  <a:srgbClr val="0000FF"/>
                </a:solidFill>
                <a:latin typeface="宋体" pitchFamily="2" charset="-122"/>
              </a:rPr>
              <a:t>《</a:t>
            </a:r>
            <a:r>
              <a:rPr lang="zh-CN" altLang="en-US" sz="2400" dirty="0" smtClean="0">
                <a:solidFill>
                  <a:srgbClr val="0000FF"/>
                </a:solidFill>
                <a:latin typeface="宋体" pitchFamily="2" charset="-122"/>
              </a:rPr>
              <a:t>关于</a:t>
            </a:r>
            <a:r>
              <a:rPr lang="zh-CN" altLang="en-US" sz="2400" dirty="0">
                <a:solidFill>
                  <a:srgbClr val="0000FF"/>
                </a:solidFill>
                <a:latin typeface="宋体" pitchFamily="2" charset="-122"/>
              </a:rPr>
              <a:t>进一步做好预算信息公开工作的指导意见</a:t>
            </a:r>
            <a:r>
              <a:rPr lang="en-US" altLang="zh-CN" sz="2400" dirty="0" smtClean="0">
                <a:solidFill>
                  <a:srgbClr val="0000FF"/>
                </a:solidFill>
                <a:latin typeface="宋体" pitchFamily="2" charset="-122"/>
              </a:rPr>
              <a:t>》</a:t>
            </a:r>
            <a:r>
              <a:rPr lang="zh-CN" altLang="en-US" sz="1400" dirty="0" smtClean="0">
                <a:solidFill>
                  <a:srgbClr val="0000FF"/>
                </a:solidFill>
                <a:latin typeface="宋体" pitchFamily="2" charset="-122"/>
              </a:rPr>
              <a:t>（</a:t>
            </a:r>
            <a:r>
              <a:rPr lang="zh-CN" altLang="en-US" sz="1400" dirty="0">
                <a:solidFill>
                  <a:srgbClr val="0000FF"/>
                </a:solidFill>
                <a:latin typeface="宋体" pitchFamily="2" charset="-122"/>
              </a:rPr>
              <a:t>财预［</a:t>
            </a:r>
            <a:r>
              <a:rPr lang="en-US" altLang="zh-CN" sz="1400" dirty="0">
                <a:solidFill>
                  <a:srgbClr val="0000FF"/>
                </a:solidFill>
                <a:latin typeface="宋体" pitchFamily="2" charset="-122"/>
              </a:rPr>
              <a:t>2010</a:t>
            </a:r>
            <a:r>
              <a:rPr lang="zh-CN" altLang="en-US" sz="1400" dirty="0">
                <a:solidFill>
                  <a:srgbClr val="0000FF"/>
                </a:solidFill>
                <a:latin typeface="宋体" pitchFamily="2" charset="-122"/>
              </a:rPr>
              <a:t>］</a:t>
            </a:r>
            <a:r>
              <a:rPr lang="en-US" altLang="zh-CN" sz="1400" dirty="0">
                <a:solidFill>
                  <a:srgbClr val="0000FF"/>
                </a:solidFill>
                <a:latin typeface="宋体" pitchFamily="2" charset="-122"/>
              </a:rPr>
              <a:t>31</a:t>
            </a:r>
            <a:r>
              <a:rPr lang="zh-CN" altLang="en-US" sz="1400" dirty="0">
                <a:solidFill>
                  <a:srgbClr val="0000FF"/>
                </a:solidFill>
                <a:latin typeface="宋体" pitchFamily="2" charset="-122"/>
              </a:rPr>
              <a:t>号）</a:t>
            </a:r>
            <a:endParaRPr lang="zh-CN" altLang="en-US" dirty="0">
              <a:solidFill>
                <a:srgbClr val="0000FF"/>
              </a:solidFill>
              <a:latin typeface="宋体" pitchFamily="2" charset="-122"/>
            </a:endParaRPr>
          </a:p>
          <a:p>
            <a:pPr marL="342900" indent="-342900">
              <a:spcBef>
                <a:spcPts val="0"/>
              </a:spcBef>
              <a:spcAft>
                <a:spcPts val="0"/>
              </a:spcAft>
              <a:defRPr/>
            </a:pPr>
            <a:r>
              <a:rPr lang="en-US" altLang="zh-CN" sz="2400" dirty="0" smtClean="0">
                <a:solidFill>
                  <a:srgbClr val="0000FF"/>
                </a:solidFill>
                <a:latin typeface="宋体" pitchFamily="2" charset="-122"/>
              </a:rPr>
              <a:t>《</a:t>
            </a:r>
            <a:r>
              <a:rPr lang="zh-CN" altLang="en-US" sz="2400" dirty="0" smtClean="0">
                <a:solidFill>
                  <a:srgbClr val="0000FF"/>
                </a:solidFill>
                <a:latin typeface="宋体" pitchFamily="2" charset="-122"/>
              </a:rPr>
              <a:t>关于</a:t>
            </a:r>
            <a:r>
              <a:rPr lang="zh-CN" altLang="en-US" sz="2400" dirty="0">
                <a:solidFill>
                  <a:srgbClr val="0000FF"/>
                </a:solidFill>
                <a:latin typeface="宋体" pitchFamily="2" charset="-122"/>
              </a:rPr>
              <a:t>深入推进基层财政专项支出预算公开的意见</a:t>
            </a:r>
            <a:r>
              <a:rPr lang="en-US" altLang="zh-CN" sz="2400" dirty="0" smtClean="0">
                <a:solidFill>
                  <a:srgbClr val="0000FF"/>
                </a:solidFill>
                <a:latin typeface="宋体" pitchFamily="2" charset="-122"/>
              </a:rPr>
              <a:t>》</a:t>
            </a:r>
            <a:r>
              <a:rPr lang="zh-CN" altLang="en-US" sz="1200" dirty="0" smtClean="0">
                <a:solidFill>
                  <a:srgbClr val="0000FF"/>
                </a:solidFill>
                <a:latin typeface="宋体" pitchFamily="2" charset="-122"/>
              </a:rPr>
              <a:t>（</a:t>
            </a:r>
            <a:r>
              <a:rPr lang="zh-CN" altLang="en-US" sz="1200" dirty="0">
                <a:solidFill>
                  <a:srgbClr val="0000FF"/>
                </a:solidFill>
                <a:latin typeface="宋体" pitchFamily="2" charset="-122"/>
              </a:rPr>
              <a:t>财预</a:t>
            </a:r>
            <a:r>
              <a:rPr lang="en-US" altLang="zh-CN" sz="1200" dirty="0">
                <a:solidFill>
                  <a:srgbClr val="0000FF"/>
                </a:solidFill>
                <a:latin typeface="宋体" pitchFamily="2" charset="-122"/>
              </a:rPr>
              <a:t>[2011]27</a:t>
            </a:r>
            <a:r>
              <a:rPr lang="zh-CN" altLang="en-US" sz="1200" dirty="0">
                <a:solidFill>
                  <a:srgbClr val="0000FF"/>
                </a:solidFill>
                <a:latin typeface="宋体" pitchFamily="2" charset="-122"/>
              </a:rPr>
              <a:t>号）</a:t>
            </a:r>
            <a:endParaRPr lang="en-US" altLang="zh-CN" dirty="0">
              <a:solidFill>
                <a:srgbClr val="0000FF"/>
              </a:solidFill>
              <a:latin typeface="宋体" pitchFamily="2" charset="-122"/>
            </a:endParaRPr>
          </a:p>
          <a:p>
            <a:pPr marL="342900" indent="-342900">
              <a:spcBef>
                <a:spcPts val="0"/>
              </a:spcBef>
              <a:spcAft>
                <a:spcPts val="0"/>
              </a:spcAft>
              <a:buFont typeface="Arial" pitchFamily="34" charset="0"/>
              <a:buChar char="•"/>
              <a:defRPr/>
            </a:pPr>
            <a:r>
              <a:rPr lang="zh-CN" altLang="en-US" sz="2400" b="1" dirty="0">
                <a:solidFill>
                  <a:srgbClr val="FF0000"/>
                </a:solidFill>
                <a:latin typeface="宋体" pitchFamily="2" charset="-122"/>
              </a:rPr>
              <a:t>国务院办公厅文件：</a:t>
            </a:r>
          </a:p>
          <a:p>
            <a:pPr marL="342900" indent="-342900">
              <a:spcBef>
                <a:spcPts val="0"/>
              </a:spcBef>
              <a:spcAft>
                <a:spcPts val="0"/>
              </a:spcAft>
              <a:defRPr/>
            </a:pPr>
            <a:r>
              <a:rPr lang="en-US" altLang="zh-CN" sz="2400" kern="0" spc="-100" dirty="0" smtClean="0">
                <a:solidFill>
                  <a:srgbClr val="0000FF"/>
                </a:solidFill>
                <a:latin typeface="宋体" pitchFamily="2" charset="-122"/>
              </a:rPr>
              <a:t>《</a:t>
            </a:r>
            <a:r>
              <a:rPr lang="zh-CN" altLang="en-US" sz="2400" kern="0" spc="-100" dirty="0" smtClean="0">
                <a:solidFill>
                  <a:srgbClr val="0000FF"/>
                </a:solidFill>
                <a:latin typeface="宋体" pitchFamily="2" charset="-122"/>
              </a:rPr>
              <a:t>关于</a:t>
            </a:r>
            <a:r>
              <a:rPr lang="zh-CN" altLang="en-US" sz="2400" kern="0" spc="-100" dirty="0">
                <a:solidFill>
                  <a:srgbClr val="0000FF"/>
                </a:solidFill>
                <a:latin typeface="宋体" pitchFamily="2" charset="-122"/>
              </a:rPr>
              <a:t>施行中华人民共和国政府信息公开条例若干问题的意见</a:t>
            </a:r>
            <a:r>
              <a:rPr lang="en-US" altLang="zh-CN" sz="2400" kern="0" spc="-100" dirty="0" smtClean="0">
                <a:solidFill>
                  <a:srgbClr val="0000FF"/>
                </a:solidFill>
                <a:latin typeface="宋体" pitchFamily="2" charset="-122"/>
              </a:rPr>
              <a:t>》</a:t>
            </a:r>
          </a:p>
          <a:p>
            <a:pPr marL="342900" indent="-342900" algn="ctr">
              <a:spcBef>
                <a:spcPts val="0"/>
              </a:spcBef>
              <a:spcAft>
                <a:spcPts val="0"/>
              </a:spcAft>
              <a:defRPr/>
            </a:pPr>
            <a:r>
              <a:rPr lang="zh-CN" altLang="en-US" dirty="0" smtClean="0">
                <a:solidFill>
                  <a:srgbClr val="0000FF"/>
                </a:solidFill>
                <a:latin typeface="宋体" pitchFamily="2" charset="-122"/>
              </a:rPr>
              <a:t>（</a:t>
            </a:r>
            <a:r>
              <a:rPr lang="zh-CN" altLang="en-US" dirty="0">
                <a:solidFill>
                  <a:srgbClr val="0000FF"/>
                </a:solidFill>
                <a:latin typeface="宋体" pitchFamily="2" charset="-122"/>
              </a:rPr>
              <a:t>国办发</a:t>
            </a:r>
            <a:r>
              <a:rPr lang="en-US" altLang="zh-CN" dirty="0">
                <a:solidFill>
                  <a:srgbClr val="0000FF"/>
                </a:solidFill>
                <a:latin typeface="宋体" pitchFamily="2" charset="-122"/>
              </a:rPr>
              <a:t>[2008]36</a:t>
            </a:r>
            <a:r>
              <a:rPr lang="zh-CN" altLang="en-US" dirty="0">
                <a:solidFill>
                  <a:srgbClr val="0000FF"/>
                </a:solidFill>
                <a:latin typeface="宋体" pitchFamily="2" charset="-122"/>
              </a:rPr>
              <a:t>号）</a:t>
            </a:r>
          </a:p>
          <a:p>
            <a:pPr marL="342900" indent="-342900">
              <a:spcBef>
                <a:spcPts val="0"/>
              </a:spcBef>
              <a:spcAft>
                <a:spcPts val="0"/>
              </a:spcAft>
              <a:defRPr/>
            </a:pPr>
            <a:r>
              <a:rPr lang="en-US" altLang="zh-CN" sz="2400" dirty="0" smtClean="0">
                <a:solidFill>
                  <a:srgbClr val="0000FF"/>
                </a:solidFill>
                <a:latin typeface="宋体" pitchFamily="2" charset="-122"/>
              </a:rPr>
              <a:t>《</a:t>
            </a:r>
            <a:r>
              <a:rPr lang="zh-CN" altLang="en-US" sz="2400" dirty="0" smtClean="0">
                <a:solidFill>
                  <a:srgbClr val="0000FF"/>
                </a:solidFill>
                <a:latin typeface="宋体" pitchFamily="2" charset="-122"/>
              </a:rPr>
              <a:t>关于</a:t>
            </a:r>
            <a:r>
              <a:rPr lang="zh-CN" altLang="en-US" sz="2400" dirty="0">
                <a:solidFill>
                  <a:srgbClr val="0000FF"/>
                </a:solidFill>
                <a:latin typeface="宋体" pitchFamily="2" charset="-122"/>
              </a:rPr>
              <a:t>做好政府信息依申请公开工作的意见</a:t>
            </a:r>
            <a:r>
              <a:rPr lang="en-US" altLang="zh-CN" sz="2400" dirty="0" smtClean="0">
                <a:solidFill>
                  <a:srgbClr val="0000FF"/>
                </a:solidFill>
                <a:latin typeface="宋体" pitchFamily="2" charset="-122"/>
              </a:rPr>
              <a:t>》</a:t>
            </a:r>
            <a:r>
              <a:rPr lang="zh-CN" altLang="en-US" sz="1600" dirty="0" smtClean="0">
                <a:solidFill>
                  <a:srgbClr val="0000FF"/>
                </a:solidFill>
                <a:latin typeface="宋体" pitchFamily="2" charset="-122"/>
              </a:rPr>
              <a:t>（</a:t>
            </a:r>
            <a:r>
              <a:rPr lang="zh-CN" altLang="en-US" sz="1600" dirty="0">
                <a:solidFill>
                  <a:srgbClr val="0000FF"/>
                </a:solidFill>
                <a:latin typeface="宋体" pitchFamily="2" charset="-122"/>
              </a:rPr>
              <a:t>国办发</a:t>
            </a:r>
            <a:r>
              <a:rPr lang="en-US" altLang="zh-CN" sz="1600" dirty="0">
                <a:solidFill>
                  <a:srgbClr val="0000FF"/>
                </a:solidFill>
                <a:latin typeface="宋体" pitchFamily="2" charset="-122"/>
              </a:rPr>
              <a:t>[2010]5</a:t>
            </a:r>
            <a:r>
              <a:rPr lang="zh-CN" altLang="en-US" sz="1600" dirty="0">
                <a:solidFill>
                  <a:srgbClr val="0000FF"/>
                </a:solidFill>
                <a:latin typeface="宋体" pitchFamily="2" charset="-122"/>
              </a:rPr>
              <a:t>号）</a:t>
            </a:r>
            <a:endParaRPr lang="en-US" altLang="zh-CN" sz="2800" dirty="0">
              <a:solidFill>
                <a:srgbClr val="0000FF"/>
              </a:solidFill>
              <a:latin typeface="+mn-ea"/>
            </a:endParaRPr>
          </a:p>
        </p:txBody>
      </p:sp>
      <p:sp>
        <p:nvSpPr>
          <p:cNvPr id="6" name="矩形 5"/>
          <p:cNvSpPr/>
          <p:nvPr/>
        </p:nvSpPr>
        <p:spPr>
          <a:xfrm>
            <a:off x="4127059" y="194660"/>
            <a:ext cx="4604054" cy="9364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smtClean="0">
                <a:solidFill>
                  <a:srgbClr val="FF0000"/>
                </a:solidFill>
                <a:latin typeface="华文中宋" pitchFamily="2" charset="-122"/>
                <a:ea typeface="华文中宋" pitchFamily="2" charset="-122"/>
              </a:rPr>
              <a:t>5</a:t>
            </a:r>
            <a:r>
              <a:rPr lang="zh-CN" altLang="en-US" sz="3600" b="1" dirty="0" smtClean="0">
                <a:solidFill>
                  <a:srgbClr val="FF0000"/>
                </a:solidFill>
                <a:latin typeface="华文中宋" pitchFamily="2" charset="-122"/>
                <a:ea typeface="华文中宋" pitchFamily="2" charset="-122"/>
              </a:rPr>
              <a:t>、信息公开</a:t>
            </a:r>
            <a:endParaRPr lang="en-US" altLang="zh-CN" sz="3600" b="1" dirty="0" smtClean="0">
              <a:solidFill>
                <a:srgbClr val="FF0000"/>
              </a:solidFill>
              <a:latin typeface="华文中宋" pitchFamily="2" charset="-122"/>
              <a:ea typeface="华文中宋" pitchFamily="2" charset="-122"/>
            </a:endParaRPr>
          </a:p>
          <a:p>
            <a:pPr algn="ctr">
              <a:defRPr/>
            </a:pPr>
            <a:r>
              <a:rPr lang="zh-CN" altLang="en-US" sz="3200" b="1" dirty="0" smtClean="0">
                <a:solidFill>
                  <a:srgbClr val="0000FF"/>
                </a:solidFill>
                <a:latin typeface="楷体" pitchFamily="49" charset="-122"/>
                <a:ea typeface="楷体" pitchFamily="49" charset="-122"/>
              </a:rPr>
              <a:t>有关</a:t>
            </a:r>
            <a:r>
              <a:rPr lang="zh-CN" altLang="en-US" sz="3200" b="1" dirty="0">
                <a:solidFill>
                  <a:srgbClr val="0000FF"/>
                </a:solidFill>
                <a:latin typeface="楷体" pitchFamily="49" charset="-122"/>
                <a:ea typeface="楷体" pitchFamily="49" charset="-122"/>
              </a:rPr>
              <a:t>制度</a:t>
            </a:r>
            <a:endParaRPr lang="en-US" altLang="zh-CN" sz="3200" b="1" dirty="0" smtClean="0">
              <a:solidFill>
                <a:srgbClr val="0000FF"/>
              </a:solidFill>
              <a:latin typeface="华文中宋" pitchFamily="2" charset="-122"/>
              <a:ea typeface="华文中宋" pitchFamily="2" charset="-122"/>
            </a:endParaRPr>
          </a:p>
        </p:txBody>
      </p:sp>
    </p:spTree>
    <p:custDataLst>
      <p:tags r:id="rId1"/>
    </p:custDataLst>
    <p:extLst>
      <p:ext uri="{BB962C8B-B14F-4D97-AF65-F5344CB8AC3E}">
        <p14:creationId xmlns:p14="http://schemas.microsoft.com/office/powerpoint/2010/main" xmlns="" val="328775900"/>
      </p:ext>
    </p:extLst>
  </p:cSld>
  <p:clrMapOvr>
    <a:masterClrMapping/>
  </p:clrMapOvr>
  <p:transition advTm="28108">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38" y="789552"/>
            <a:ext cx="8640960" cy="1512168"/>
          </a:xfrm>
        </p:spPr>
        <p:txBody>
          <a:bodyPr>
            <a:noAutofit/>
          </a:bodyPr>
          <a:lstStyle/>
          <a:p>
            <a:pPr marL="87313" indent="361950" algn="l"/>
            <a:r>
              <a:rPr lang="zh-CN" altLang="en-US" sz="2400" b="1" dirty="0" smtClean="0">
                <a:solidFill>
                  <a:srgbClr val="0000FF"/>
                </a:solidFill>
                <a:latin typeface="华文仿宋" pitchFamily="2" charset="-122"/>
                <a:ea typeface="华文仿宋" pitchFamily="2" charset="-122"/>
              </a:rPr>
              <a:t>①</a:t>
            </a:r>
            <a:r>
              <a:rPr lang="zh-CN" altLang="en-US" sz="2400" b="1" dirty="0">
                <a:latin typeface="华文仿宋" pitchFamily="2" charset="-122"/>
                <a:ea typeface="华文仿宋" pitchFamily="2" charset="-122"/>
              </a:rPr>
              <a:t>中华人民共和国教育部</a:t>
            </a:r>
            <a:r>
              <a:rPr lang="zh-CN" altLang="en-US" sz="2400" b="1" dirty="0" smtClean="0">
                <a:latin typeface="华文仿宋" pitchFamily="2" charset="-122"/>
                <a:ea typeface="华文仿宋" pitchFamily="2" charset="-122"/>
              </a:rPr>
              <a:t>令，第</a:t>
            </a:r>
            <a:r>
              <a:rPr lang="en-US" altLang="zh-CN" sz="2400" b="1" dirty="0" smtClean="0">
                <a:latin typeface="华文仿宋" pitchFamily="2" charset="-122"/>
                <a:ea typeface="华文仿宋" pitchFamily="2" charset="-122"/>
              </a:rPr>
              <a:t>29</a:t>
            </a:r>
            <a:r>
              <a:rPr lang="zh-CN" altLang="en-US" sz="2400" b="1" dirty="0" smtClean="0">
                <a:latin typeface="华文仿宋" pitchFamily="2" charset="-122"/>
                <a:ea typeface="华文仿宋" pitchFamily="2" charset="-122"/>
              </a:rPr>
              <a:t>号，</a:t>
            </a:r>
            <a:r>
              <a:rPr lang="en-US" altLang="zh-CN" sz="2400" b="1" dirty="0" smtClean="0">
                <a:latin typeface="华文仿宋" pitchFamily="2" charset="-122"/>
                <a:ea typeface="华文仿宋" pitchFamily="2" charset="-122"/>
              </a:rPr>
              <a:t>《</a:t>
            </a:r>
            <a:r>
              <a:rPr lang="zh-CN" altLang="en-US" sz="2400" b="1" dirty="0">
                <a:latin typeface="华文仿宋" pitchFamily="2" charset="-122"/>
                <a:ea typeface="华文仿宋" pitchFamily="2" charset="-122"/>
              </a:rPr>
              <a:t>高等学校信息公开办法</a:t>
            </a:r>
            <a:r>
              <a:rPr lang="en-US"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a:t>
            </a:r>
            <a:r>
              <a:rPr lang="en-US" altLang="zh-CN" sz="2400" b="1" dirty="0" smtClean="0">
                <a:latin typeface="华文仿宋" pitchFamily="2" charset="-122"/>
                <a:ea typeface="华文仿宋" pitchFamily="2" charset="-122"/>
              </a:rPr>
              <a:t>2010</a:t>
            </a:r>
            <a:r>
              <a:rPr lang="zh-CN" altLang="en-US" sz="2400" b="1" dirty="0">
                <a:latin typeface="华文仿宋" pitchFamily="2" charset="-122"/>
                <a:ea typeface="华文仿宋" pitchFamily="2" charset="-122"/>
              </a:rPr>
              <a:t>年</a:t>
            </a:r>
            <a:r>
              <a:rPr lang="en-US" altLang="zh-CN" sz="2400" b="1" dirty="0">
                <a:latin typeface="华文仿宋" pitchFamily="2" charset="-122"/>
                <a:ea typeface="华文仿宋" pitchFamily="2" charset="-122"/>
              </a:rPr>
              <a:t>9</a:t>
            </a:r>
            <a:r>
              <a:rPr lang="zh-CN" altLang="en-US" sz="2400" b="1" dirty="0">
                <a:latin typeface="华文仿宋" pitchFamily="2" charset="-122"/>
                <a:ea typeface="华文仿宋" pitchFamily="2" charset="-122"/>
              </a:rPr>
              <a:t>月</a:t>
            </a:r>
            <a:r>
              <a:rPr lang="en-US" altLang="zh-CN" sz="2400" b="1" dirty="0">
                <a:latin typeface="华文仿宋" pitchFamily="2" charset="-122"/>
                <a:ea typeface="华文仿宋" pitchFamily="2" charset="-122"/>
              </a:rPr>
              <a:t>1</a:t>
            </a:r>
            <a:r>
              <a:rPr lang="zh-CN" altLang="en-US" sz="2400" b="1" dirty="0">
                <a:latin typeface="华文仿宋" pitchFamily="2" charset="-122"/>
                <a:ea typeface="华文仿宋" pitchFamily="2" charset="-122"/>
              </a:rPr>
              <a:t>日起施行</a:t>
            </a:r>
            <a:r>
              <a:rPr lang="zh-CN" altLang="en-US" sz="2400" b="1" dirty="0" smtClean="0">
                <a:latin typeface="华文仿宋" pitchFamily="2" charset="-122"/>
                <a:ea typeface="华文仿宋" pitchFamily="2" charset="-122"/>
              </a:rPr>
              <a:t>。</a:t>
            </a:r>
            <a:r>
              <a:rPr lang="zh-CN" altLang="en-US" sz="2400" b="1" dirty="0">
                <a:latin typeface="华文仿宋" pitchFamily="2" charset="-122"/>
                <a:ea typeface="华文仿宋" pitchFamily="2" charset="-122"/>
              </a:rPr>
              <a:t>　</a:t>
            </a:r>
            <a:r>
              <a:rPr lang="en-US" altLang="zh-CN" sz="2400" b="1" dirty="0" smtClean="0">
                <a:solidFill>
                  <a:srgbClr val="0000FF"/>
                </a:solidFill>
                <a:latin typeface="华文仿宋" pitchFamily="2" charset="-122"/>
                <a:ea typeface="华文仿宋" pitchFamily="2" charset="-122"/>
              </a:rPr>
              <a:t/>
            </a:r>
            <a:br>
              <a:rPr lang="en-US" altLang="zh-CN" sz="2400" b="1" dirty="0" smtClean="0">
                <a:solidFill>
                  <a:srgbClr val="0000FF"/>
                </a:solidFill>
                <a:latin typeface="华文仿宋" pitchFamily="2" charset="-122"/>
                <a:ea typeface="华文仿宋" pitchFamily="2" charset="-122"/>
              </a:rPr>
            </a:br>
            <a:r>
              <a:rPr lang="en-US" altLang="zh-CN" sz="2400" b="1" dirty="0" smtClean="0">
                <a:solidFill>
                  <a:srgbClr val="0000FF"/>
                </a:solidFill>
                <a:latin typeface="华文仿宋" pitchFamily="2" charset="-122"/>
                <a:ea typeface="华文仿宋" pitchFamily="2" charset="-122"/>
              </a:rPr>
              <a:t>    </a:t>
            </a:r>
            <a:r>
              <a:rPr lang="zh-CN" altLang="en-US" sz="2400" b="1" dirty="0" smtClean="0">
                <a:solidFill>
                  <a:srgbClr val="0000FF"/>
                </a:solidFill>
                <a:latin typeface="华文仿宋" pitchFamily="2" charset="-122"/>
                <a:ea typeface="华文仿宋" pitchFamily="2" charset="-122"/>
              </a:rPr>
              <a:t>②</a:t>
            </a:r>
            <a:r>
              <a:rPr lang="zh-CN" altLang="en-US" sz="2400" b="1" dirty="0">
                <a:latin typeface="华文仿宋" pitchFamily="2" charset="-122"/>
                <a:ea typeface="华文仿宋" pitchFamily="2" charset="-122"/>
              </a:rPr>
              <a:t>教育部关于公布</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高等学校信息公开事项清单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的</a:t>
            </a:r>
            <a:r>
              <a:rPr lang="zh-CN" altLang="en-US" sz="2400" b="1" dirty="0" smtClean="0">
                <a:latin typeface="华文仿宋" pitchFamily="2" charset="-122"/>
                <a:ea typeface="华文仿宋" pitchFamily="2" charset="-122"/>
              </a:rPr>
              <a:t>通知</a:t>
            </a:r>
            <a:r>
              <a:rPr lang="zh-CN" altLang="en-US" sz="2400" b="1" dirty="0">
                <a:latin typeface="华文仿宋" pitchFamily="2" charset="-122"/>
                <a:ea typeface="华文仿宋" pitchFamily="2" charset="-122"/>
              </a:rPr>
              <a:t>　　教办函</a:t>
            </a:r>
            <a:r>
              <a:rPr lang="en-US" altLang="zh-CN" sz="2400" b="1" dirty="0">
                <a:latin typeface="华文仿宋" pitchFamily="2" charset="-122"/>
                <a:ea typeface="华文仿宋" pitchFamily="2" charset="-122"/>
              </a:rPr>
              <a:t>[2014]23</a:t>
            </a:r>
            <a:r>
              <a:rPr lang="zh-CN" altLang="en-US" sz="2400" b="1" dirty="0" smtClean="0">
                <a:latin typeface="华文仿宋" pitchFamily="2" charset="-122"/>
                <a:ea typeface="华文仿宋" pitchFamily="2" charset="-122"/>
              </a:rPr>
              <a:t>号</a:t>
            </a:r>
            <a:r>
              <a:rPr lang="en-US" altLang="zh-CN" sz="2400" b="1" dirty="0" smtClean="0">
                <a:solidFill>
                  <a:srgbClr val="FF0000"/>
                </a:solidFill>
                <a:latin typeface="华文仿宋" pitchFamily="2" charset="-122"/>
                <a:ea typeface="华文仿宋" pitchFamily="2" charset="-122"/>
              </a:rPr>
              <a:t>        【</a:t>
            </a:r>
            <a:r>
              <a:rPr lang="zh-CN" altLang="en-US" sz="2400" b="1" dirty="0" smtClean="0">
                <a:solidFill>
                  <a:srgbClr val="FF0000"/>
                </a:solidFill>
                <a:latin typeface="华文仿宋" pitchFamily="2" charset="-122"/>
                <a:ea typeface="华文仿宋" pitchFamily="2" charset="-122"/>
              </a:rPr>
              <a:t>十个方面</a:t>
            </a:r>
            <a:r>
              <a:rPr lang="en-US" altLang="zh-CN" sz="2400" b="1" dirty="0" smtClean="0">
                <a:solidFill>
                  <a:srgbClr val="FF0000"/>
                </a:solidFill>
                <a:latin typeface="华文仿宋" pitchFamily="2" charset="-122"/>
                <a:ea typeface="华文仿宋" pitchFamily="2" charset="-122"/>
              </a:rPr>
              <a:t>50</a:t>
            </a:r>
            <a:r>
              <a:rPr lang="zh-CN" altLang="en-US" sz="2400" b="1" dirty="0" smtClean="0">
                <a:solidFill>
                  <a:srgbClr val="FF0000"/>
                </a:solidFill>
                <a:latin typeface="华文仿宋" pitchFamily="2" charset="-122"/>
                <a:ea typeface="华文仿宋" pitchFamily="2" charset="-122"/>
              </a:rPr>
              <a:t>条</a:t>
            </a:r>
            <a:r>
              <a:rPr lang="en-US" altLang="zh-CN" sz="2400" b="1" dirty="0" smtClean="0">
                <a:solidFill>
                  <a:srgbClr val="FF0000"/>
                </a:solidFill>
                <a:latin typeface="华文仿宋" pitchFamily="2" charset="-122"/>
                <a:ea typeface="华文仿宋" pitchFamily="2" charset="-122"/>
              </a:rPr>
              <a:t>】</a:t>
            </a:r>
            <a:endParaRPr lang="zh-CN" altLang="en-US" sz="2400" b="1" dirty="0">
              <a:solidFill>
                <a:srgbClr val="FF0000"/>
              </a:solidFill>
              <a:latin typeface="华文仿宋" pitchFamily="2" charset="-122"/>
              <a:ea typeface="华文仿宋" pitchFamily="2" charset="-122"/>
            </a:endParaRPr>
          </a:p>
        </p:txBody>
      </p:sp>
      <p:sp>
        <p:nvSpPr>
          <p:cNvPr id="5" name="内容占位符 2"/>
          <p:cNvSpPr>
            <a:spLocks noGrp="1"/>
          </p:cNvSpPr>
          <p:nvPr>
            <p:ph idx="1"/>
          </p:nvPr>
        </p:nvSpPr>
        <p:spPr>
          <a:xfrm>
            <a:off x="286072" y="2427684"/>
            <a:ext cx="8534400" cy="1584725"/>
          </a:xfrm>
          <a:ln>
            <a:solidFill>
              <a:srgbClr val="0000FF"/>
            </a:solidFill>
          </a:ln>
        </p:spPr>
        <p:txBody>
          <a:bodyPr>
            <a:noAutofit/>
          </a:bodyPr>
          <a:lstStyle/>
          <a:p>
            <a:r>
              <a:rPr lang="zh-CN" altLang="en-US" sz="2000" b="1" dirty="0" smtClean="0">
                <a:solidFill>
                  <a:srgbClr val="3333FF"/>
                </a:solidFill>
                <a:latin typeface="华文楷体" pitchFamily="2" charset="-122"/>
                <a:ea typeface="华文楷体" pitchFamily="2" charset="-122"/>
              </a:rPr>
              <a:t>公开为常态，不公开为非常态；</a:t>
            </a:r>
            <a:endParaRPr lang="en-US" altLang="zh-CN" sz="2000" b="1" dirty="0" smtClean="0">
              <a:solidFill>
                <a:srgbClr val="3333FF"/>
              </a:solidFill>
              <a:latin typeface="华文楷体" pitchFamily="2" charset="-122"/>
              <a:ea typeface="华文楷体" pitchFamily="2" charset="-122"/>
            </a:endParaRPr>
          </a:p>
          <a:p>
            <a:r>
              <a:rPr lang="zh-CN" altLang="en-US" sz="2000" b="1" dirty="0" smtClean="0">
                <a:solidFill>
                  <a:srgbClr val="3333FF"/>
                </a:solidFill>
                <a:latin typeface="华文楷体" pitchFamily="2" charset="-122"/>
                <a:ea typeface="华文楷体" pitchFamily="2" charset="-122"/>
              </a:rPr>
              <a:t>公开内容会越来越详细；</a:t>
            </a:r>
            <a:endParaRPr lang="en-US" altLang="zh-CN" sz="2000" b="1" dirty="0" smtClean="0">
              <a:solidFill>
                <a:srgbClr val="3333FF"/>
              </a:solidFill>
              <a:latin typeface="华文楷体" pitchFamily="2" charset="-122"/>
              <a:ea typeface="华文楷体" pitchFamily="2" charset="-122"/>
            </a:endParaRPr>
          </a:p>
          <a:p>
            <a:r>
              <a:rPr lang="zh-CN" altLang="en-US" sz="2000" b="1" dirty="0" smtClean="0">
                <a:solidFill>
                  <a:srgbClr val="3333FF"/>
                </a:solidFill>
                <a:latin typeface="华文楷体" pitchFamily="2" charset="-122"/>
                <a:ea typeface="华文楷体" pitchFamily="2" charset="-122"/>
              </a:rPr>
              <a:t>关注公开信息的人会越来越多</a:t>
            </a:r>
            <a:endParaRPr lang="en-US" altLang="zh-CN" sz="2000" b="1" dirty="0" smtClean="0">
              <a:solidFill>
                <a:srgbClr val="3333FF"/>
              </a:solidFill>
              <a:latin typeface="华文楷体" pitchFamily="2" charset="-122"/>
              <a:ea typeface="华文楷体" pitchFamily="2" charset="-122"/>
            </a:endParaRPr>
          </a:p>
          <a:p>
            <a:pPr>
              <a:buNone/>
            </a:pPr>
            <a:r>
              <a:rPr lang="en-US" altLang="zh-CN" sz="2000" dirty="0" smtClean="0"/>
              <a:t>……</a:t>
            </a:r>
            <a:endParaRPr lang="zh-CN" altLang="en-US" sz="2000" dirty="0" smtClean="0"/>
          </a:p>
          <a:p>
            <a:pPr>
              <a:buNone/>
            </a:pPr>
            <a:endParaRPr lang="zh-CN" altLang="en-US" sz="2000" dirty="0" smtClean="0">
              <a:solidFill>
                <a:srgbClr val="0000FF"/>
              </a:solidFill>
              <a:ea typeface="黑体" pitchFamily="49" charset="-122"/>
            </a:endParaRPr>
          </a:p>
          <a:p>
            <a:pPr>
              <a:buNone/>
            </a:pPr>
            <a:endParaRPr lang="en-US" altLang="zh-CN" sz="2000" dirty="0" smtClean="0"/>
          </a:p>
          <a:p>
            <a:pPr>
              <a:buNone/>
            </a:pPr>
            <a:endParaRPr lang="en-US" altLang="zh-CN" sz="2000" dirty="0" smtClean="0">
              <a:solidFill>
                <a:schemeClr val="accent4"/>
              </a:solidFill>
            </a:endParaRPr>
          </a:p>
          <a:p>
            <a:pPr>
              <a:buNone/>
            </a:pPr>
            <a:endParaRPr lang="en-US" altLang="zh-CN" sz="2000" dirty="0" smtClean="0">
              <a:solidFill>
                <a:schemeClr val="accent4"/>
              </a:solidFill>
            </a:endParaRPr>
          </a:p>
        </p:txBody>
      </p:sp>
      <p:sp>
        <p:nvSpPr>
          <p:cNvPr id="3" name="左箭头 2"/>
          <p:cNvSpPr/>
          <p:nvPr/>
        </p:nvSpPr>
        <p:spPr>
          <a:xfrm>
            <a:off x="2987274" y="0"/>
            <a:ext cx="5833198" cy="789552"/>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3333FF"/>
                </a:solidFill>
              </a:rPr>
              <a:t>教育部财务信息公开的</a:t>
            </a:r>
            <a:r>
              <a:rPr lang="zh-CN" altLang="en-US" sz="3200" b="1" dirty="0">
                <a:solidFill>
                  <a:srgbClr val="3333FF"/>
                </a:solidFill>
              </a:rPr>
              <a:t>文件</a:t>
            </a:r>
          </a:p>
        </p:txBody>
      </p:sp>
      <p:sp>
        <p:nvSpPr>
          <p:cNvPr id="4" name="椭圆 3"/>
          <p:cNvSpPr/>
          <p:nvPr/>
        </p:nvSpPr>
        <p:spPr>
          <a:xfrm>
            <a:off x="72599" y="4012410"/>
            <a:ext cx="9038046" cy="9364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000" b="1" dirty="0">
                <a:solidFill>
                  <a:schemeClr val="tx1"/>
                </a:solidFill>
              </a:rPr>
              <a:t>权责发生制政府综合财务报告制度改革方案的</a:t>
            </a:r>
            <a:r>
              <a:rPr lang="zh-CN" altLang="en-US" sz="2000" b="1" dirty="0" smtClean="0">
                <a:solidFill>
                  <a:schemeClr val="tx1"/>
                </a:solidFill>
              </a:rPr>
              <a:t>通知</a:t>
            </a:r>
            <a:endParaRPr lang="en-US" altLang="zh-CN" sz="2000" b="1" dirty="0" smtClean="0">
              <a:solidFill>
                <a:schemeClr val="tx1"/>
              </a:solidFill>
            </a:endParaRPr>
          </a:p>
          <a:p>
            <a:pPr lvl="0" algn="ctr"/>
            <a:r>
              <a:rPr lang="en-US" altLang="en-US" sz="1400" b="1" dirty="0" smtClean="0">
                <a:solidFill>
                  <a:srgbClr val="0000FF"/>
                </a:solidFill>
              </a:rPr>
              <a:t>[</a:t>
            </a:r>
            <a:r>
              <a:rPr lang="zh-CN" altLang="en-US" sz="1400" b="1" dirty="0">
                <a:solidFill>
                  <a:srgbClr val="0000FF"/>
                </a:solidFill>
              </a:rPr>
              <a:t>国发</a:t>
            </a:r>
            <a:r>
              <a:rPr lang="en-US" altLang="en-US" sz="1400" b="1" dirty="0">
                <a:solidFill>
                  <a:srgbClr val="0000FF"/>
                </a:solidFill>
              </a:rPr>
              <a:t>2014</a:t>
            </a:r>
            <a:r>
              <a:rPr lang="zh-CN" altLang="en-US" sz="1400" b="1" dirty="0">
                <a:solidFill>
                  <a:srgbClr val="0000FF"/>
                </a:solidFill>
              </a:rPr>
              <a:t>（</a:t>
            </a:r>
            <a:r>
              <a:rPr lang="en-US" altLang="en-US" sz="1400" b="1" dirty="0">
                <a:solidFill>
                  <a:srgbClr val="0000FF"/>
                </a:solidFill>
              </a:rPr>
              <a:t>63</a:t>
            </a:r>
            <a:r>
              <a:rPr lang="zh-CN" altLang="en-US" sz="1400" b="1" dirty="0">
                <a:solidFill>
                  <a:srgbClr val="0000FF"/>
                </a:solidFill>
              </a:rPr>
              <a:t>）</a:t>
            </a:r>
            <a:r>
              <a:rPr lang="zh-CN" altLang="en-US" sz="1400" b="1" dirty="0" smtClean="0">
                <a:solidFill>
                  <a:srgbClr val="0000FF"/>
                </a:solidFill>
              </a:rPr>
              <a:t>号</a:t>
            </a:r>
            <a:endParaRPr lang="en-US" altLang="zh-CN" sz="1400" b="1" dirty="0" smtClean="0">
              <a:solidFill>
                <a:srgbClr val="0000FF"/>
              </a:solidFill>
            </a:endParaRPr>
          </a:p>
          <a:p>
            <a:pPr lvl="0" algn="ctr"/>
            <a:r>
              <a:rPr lang="en-US" altLang="zh-CN" sz="1400" b="1" dirty="0" smtClean="0">
                <a:solidFill>
                  <a:schemeClr val="tx1"/>
                </a:solidFill>
              </a:rPr>
              <a:t>……..</a:t>
            </a:r>
            <a:endParaRPr lang="en-US" altLang="zh-CN" sz="3600" b="1" dirty="0">
              <a:solidFill>
                <a:schemeClr val="tx1"/>
              </a:solidFill>
            </a:endParaRPr>
          </a:p>
        </p:txBody>
      </p:sp>
    </p:spTree>
    <p:custDataLst>
      <p:tags r:id="rId1"/>
    </p:custDataLst>
    <p:extLst>
      <p:ext uri="{BB962C8B-B14F-4D97-AF65-F5344CB8AC3E}">
        <p14:creationId xmlns:p14="http://schemas.microsoft.com/office/powerpoint/2010/main" xmlns="" val="450400100"/>
      </p:ext>
    </p:extLst>
  </p:cSld>
  <p:clrMapOvr>
    <a:masterClrMapping/>
  </p:clrMapOvr>
  <p:transition advTm="97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2004810155713404"/>
          <p:cNvPicPr>
            <a:picLocks noChangeAspect="1" noChangeArrowheads="1"/>
          </p:cNvPicPr>
          <p:nvPr/>
        </p:nvPicPr>
        <p:blipFill>
          <a:blip r:embed="rId3" cstate="print"/>
          <a:srcRect/>
          <a:stretch>
            <a:fillRect/>
          </a:stretch>
        </p:blipFill>
        <p:spPr bwMode="auto">
          <a:xfrm>
            <a:off x="8572513" y="949390"/>
            <a:ext cx="571500" cy="3775075"/>
          </a:xfrm>
          <a:prstGeom prst="rect">
            <a:avLst/>
          </a:prstGeom>
          <a:noFill/>
          <a:ln w="9525">
            <a:noFill/>
            <a:miter lim="800000"/>
            <a:headEnd/>
            <a:tailEnd/>
          </a:ln>
        </p:spPr>
      </p:pic>
      <p:sp>
        <p:nvSpPr>
          <p:cNvPr id="110595" name="Rectangle 6"/>
          <p:cNvSpPr>
            <a:spLocks noChangeArrowheads="1"/>
          </p:cNvSpPr>
          <p:nvPr/>
        </p:nvSpPr>
        <p:spPr bwMode="blackWhite">
          <a:xfrm>
            <a:off x="357158" y="214296"/>
            <a:ext cx="8001027" cy="523220"/>
          </a:xfrm>
          <a:prstGeom prst="rect">
            <a:avLst/>
          </a:prstGeom>
          <a:noFill/>
          <a:ln w="9525">
            <a:noFill/>
            <a:miter lim="800000"/>
            <a:headEnd/>
            <a:tailEnd/>
          </a:ln>
        </p:spPr>
        <p:txBody>
          <a:bodyPr wrap="square">
            <a:spAutoFit/>
          </a:bodyPr>
          <a:lstStyle/>
          <a:p>
            <a:pPr marL="342900" indent="-342900" algn="r"/>
            <a:r>
              <a:rPr lang="zh-CN" altLang="en-US" sz="2800" b="1" dirty="0" smtClean="0">
                <a:latin typeface="楷体" pitchFamily="49" charset="-122"/>
                <a:ea typeface="楷体" pitchFamily="49" charset="-122"/>
              </a:rPr>
              <a:t>教育部</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高等学校信息公开目录清单</a:t>
            </a:r>
            <a:r>
              <a:rPr lang="en-US" altLang="zh-CN" sz="28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2014.7</a:t>
            </a:r>
            <a:r>
              <a:rPr lang="en-US" altLang="zh-CN" sz="2000" b="1" dirty="0">
                <a:latin typeface="楷体" pitchFamily="49" charset="-122"/>
                <a:ea typeface="楷体" pitchFamily="49" charset="-122"/>
              </a:rPr>
              <a:t>.</a:t>
            </a:r>
            <a:r>
              <a:rPr lang="en-US" altLang="zh-CN" sz="2000" b="1" dirty="0" smtClean="0">
                <a:latin typeface="楷体" pitchFamily="49" charset="-122"/>
                <a:ea typeface="楷体" pitchFamily="49" charset="-122"/>
              </a:rPr>
              <a:t>29</a:t>
            </a:r>
            <a:endParaRPr lang="zh-CN" altLang="en-US" sz="2000" b="1" dirty="0">
              <a:latin typeface="楷体" pitchFamily="49" charset="-122"/>
              <a:ea typeface="楷体" pitchFamily="49" charset="-122"/>
            </a:endParaRPr>
          </a:p>
        </p:txBody>
      </p:sp>
      <p:sp>
        <p:nvSpPr>
          <p:cNvPr id="6" name="矩形 5"/>
          <p:cNvSpPr/>
          <p:nvPr/>
        </p:nvSpPr>
        <p:spPr>
          <a:xfrm>
            <a:off x="226571" y="721297"/>
            <a:ext cx="8286808" cy="1938992"/>
          </a:xfrm>
          <a:prstGeom prst="rect">
            <a:avLst/>
          </a:prstGeom>
          <a:ln>
            <a:solidFill>
              <a:srgbClr val="FF0000"/>
            </a:solidFill>
          </a:ln>
        </p:spPr>
        <p:txBody>
          <a:bodyPr wrap="square">
            <a:spAutoFit/>
          </a:bodyPr>
          <a:lstStyle/>
          <a:p>
            <a:r>
              <a:rPr lang="en-US" altLang="zh-CN" sz="2400" b="1" dirty="0" smtClean="0">
                <a:latin typeface="仿宋" pitchFamily="49" charset="-122"/>
                <a:ea typeface="仿宋" pitchFamily="49" charset="-122"/>
              </a:rPr>
              <a:t>    《</a:t>
            </a:r>
            <a:r>
              <a:rPr lang="zh-CN" altLang="en-US" sz="2400" b="1" dirty="0">
                <a:latin typeface="仿宋" pitchFamily="49" charset="-122"/>
                <a:ea typeface="仿宋" pitchFamily="49" charset="-122"/>
              </a:rPr>
              <a:t>清单</a:t>
            </a:r>
            <a:r>
              <a:rPr lang="en-US" altLang="zh-CN" sz="2400" b="1" dirty="0">
                <a:latin typeface="仿宋" pitchFamily="49" charset="-122"/>
                <a:ea typeface="仿宋" pitchFamily="49" charset="-122"/>
              </a:rPr>
              <a:t>》</a:t>
            </a:r>
            <a:r>
              <a:rPr lang="zh-CN" altLang="en-US" sz="2400" b="1" dirty="0">
                <a:latin typeface="仿宋" pitchFamily="49" charset="-122"/>
                <a:ea typeface="仿宋" pitchFamily="49" charset="-122"/>
              </a:rPr>
              <a:t>是高校面向社会主动公开的事项，</a:t>
            </a:r>
            <a:r>
              <a:rPr lang="zh-CN" altLang="en-US" sz="2400" b="1" dirty="0" smtClean="0">
                <a:latin typeface="仿宋" pitchFamily="49" charset="-122"/>
                <a:ea typeface="仿宋" pitchFamily="49" charset="-122"/>
              </a:rPr>
              <a:t>包括</a:t>
            </a:r>
            <a:r>
              <a:rPr lang="en-US" altLang="zh-CN" sz="2400" b="1" dirty="0" smtClean="0">
                <a:latin typeface="仿宋" pitchFamily="49" charset="-122"/>
                <a:ea typeface="仿宋" pitchFamily="49" charset="-122"/>
              </a:rPr>
              <a:t>:</a:t>
            </a:r>
            <a:r>
              <a:rPr lang="zh-CN" altLang="en-US" sz="2400" b="1" dirty="0" smtClean="0">
                <a:latin typeface="仿宋" pitchFamily="49" charset="-122"/>
                <a:ea typeface="仿宋" pitchFamily="49" charset="-122"/>
              </a:rPr>
              <a:t>基本</a:t>
            </a:r>
            <a:r>
              <a:rPr lang="zh-CN" altLang="en-US" sz="2400" b="1" dirty="0">
                <a:latin typeface="仿宋" pitchFamily="49" charset="-122"/>
                <a:ea typeface="仿宋" pitchFamily="49" charset="-122"/>
              </a:rPr>
              <a:t>信息、招生考试信息、</a:t>
            </a:r>
            <a:r>
              <a:rPr lang="zh-CN" altLang="en-US" sz="2400" b="1" dirty="0">
                <a:solidFill>
                  <a:srgbClr val="FF0000"/>
                </a:solidFill>
                <a:latin typeface="仿宋" pitchFamily="49" charset="-122"/>
                <a:ea typeface="仿宋" pitchFamily="49" charset="-122"/>
              </a:rPr>
              <a:t>财务资产及收费信息、</a:t>
            </a:r>
            <a:r>
              <a:rPr lang="zh-CN" altLang="en-US" sz="2400" b="1" dirty="0">
                <a:latin typeface="仿宋" pitchFamily="49" charset="-122"/>
                <a:ea typeface="仿宋" pitchFamily="49" charset="-122"/>
              </a:rPr>
              <a:t>人事师资信息、教学质量信息、学生管理服务信息、学风建设信息、学位学科信息、对外交流与合作信息和其他信息</a:t>
            </a:r>
            <a:r>
              <a:rPr lang="en-US" altLang="zh-CN" sz="2400" b="1" dirty="0">
                <a:solidFill>
                  <a:srgbClr val="0000FF"/>
                </a:solidFill>
                <a:latin typeface="仿宋" pitchFamily="49" charset="-122"/>
                <a:ea typeface="仿宋" pitchFamily="49" charset="-122"/>
              </a:rPr>
              <a:t>10</a:t>
            </a:r>
            <a:r>
              <a:rPr lang="zh-CN" altLang="en-US" sz="2400" b="1" dirty="0">
                <a:solidFill>
                  <a:srgbClr val="0000FF"/>
                </a:solidFill>
                <a:latin typeface="仿宋" pitchFamily="49" charset="-122"/>
                <a:ea typeface="仿宋" pitchFamily="49" charset="-122"/>
              </a:rPr>
              <a:t>个大类</a:t>
            </a:r>
            <a:r>
              <a:rPr lang="en-US" altLang="zh-CN" sz="2400" b="1" dirty="0">
                <a:solidFill>
                  <a:srgbClr val="0000FF"/>
                </a:solidFill>
                <a:latin typeface="仿宋" pitchFamily="49" charset="-122"/>
                <a:ea typeface="仿宋" pitchFamily="49" charset="-122"/>
              </a:rPr>
              <a:t>50</a:t>
            </a:r>
            <a:r>
              <a:rPr lang="zh-CN" altLang="en-US" sz="2400" b="1" dirty="0">
                <a:solidFill>
                  <a:srgbClr val="0000FF"/>
                </a:solidFill>
                <a:latin typeface="仿宋" pitchFamily="49" charset="-122"/>
                <a:ea typeface="仿宋" pitchFamily="49" charset="-122"/>
              </a:rPr>
              <a:t>条</a:t>
            </a:r>
            <a:r>
              <a:rPr lang="zh-CN" altLang="en-US" sz="2400" b="1" dirty="0">
                <a:latin typeface="仿宋" pitchFamily="49" charset="-122"/>
                <a:ea typeface="仿宋" pitchFamily="49" charset="-122"/>
              </a:rPr>
              <a:t>具体项目。</a:t>
            </a:r>
          </a:p>
        </p:txBody>
      </p:sp>
      <p:sp>
        <p:nvSpPr>
          <p:cNvPr id="7" name="矩形 6"/>
          <p:cNvSpPr/>
          <p:nvPr/>
        </p:nvSpPr>
        <p:spPr>
          <a:xfrm>
            <a:off x="138299" y="2820188"/>
            <a:ext cx="8429684" cy="2246769"/>
          </a:xfrm>
          <a:prstGeom prst="rect">
            <a:avLst/>
          </a:prstGeom>
          <a:ln>
            <a:solidFill>
              <a:srgbClr val="FF0000"/>
            </a:solidFill>
          </a:ln>
        </p:spPr>
        <p:txBody>
          <a:bodyPr wrap="square">
            <a:spAutoFit/>
          </a:bodyPr>
          <a:lstStyle/>
          <a:p>
            <a:r>
              <a:rPr lang="zh-CN" altLang="en-US" sz="2000" b="1" dirty="0">
                <a:latin typeface="华文楷体" pitchFamily="2" charset="-122"/>
                <a:ea typeface="华文楷体" pitchFamily="2" charset="-122"/>
              </a:rPr>
              <a:t>关于财务、资产及收费信息公开，</a:t>
            </a:r>
            <a:r>
              <a:rPr lang="zh-CN" altLang="en-US" sz="2000" b="1" dirty="0" smtClean="0">
                <a:latin typeface="华文楷体" pitchFamily="2" charset="-122"/>
                <a:ea typeface="华文楷体" pitchFamily="2" charset="-122"/>
              </a:rPr>
              <a:t>其中要求</a:t>
            </a:r>
            <a:r>
              <a:rPr lang="en-US" altLang="zh-CN" sz="2000" b="1" dirty="0" smtClean="0">
                <a:latin typeface="华文楷体" pitchFamily="2" charset="-122"/>
                <a:ea typeface="华文楷体" pitchFamily="2" charset="-122"/>
              </a:rPr>
              <a:t>:</a:t>
            </a:r>
            <a:r>
              <a:rPr lang="zh-CN" altLang="en-US" sz="2000" b="1" dirty="0" smtClean="0">
                <a:solidFill>
                  <a:srgbClr val="0000FF"/>
                </a:solidFill>
                <a:latin typeface="华文楷体" pitchFamily="2" charset="-122"/>
                <a:ea typeface="华文楷体" pitchFamily="2" charset="-122"/>
              </a:rPr>
              <a:t>高校</a:t>
            </a:r>
            <a:r>
              <a:rPr lang="zh-CN" altLang="en-US" sz="2000" b="1" dirty="0">
                <a:solidFill>
                  <a:srgbClr val="0000FF"/>
                </a:solidFill>
                <a:latin typeface="华文楷体" pitchFamily="2" charset="-122"/>
                <a:ea typeface="华文楷体" pitchFamily="2" charset="-122"/>
              </a:rPr>
              <a:t>主动将仪器设备、图书、药品等物资设备采购和重大基建工程的招投标信息</a:t>
            </a:r>
            <a:r>
              <a:rPr lang="zh-CN" altLang="en-US" sz="2000" b="1" dirty="0">
                <a:latin typeface="华文楷体" pitchFamily="2" charset="-122"/>
                <a:ea typeface="华文楷体" pitchFamily="2" charset="-122"/>
              </a:rPr>
              <a:t>公开</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r>
              <a:rPr lang="zh-CN" altLang="en-US" sz="2000" b="1" dirty="0" smtClean="0">
                <a:latin typeface="华文楷体" pitchFamily="2" charset="-122"/>
                <a:ea typeface="华文楷体" pitchFamily="2" charset="-122"/>
              </a:rPr>
              <a:t>此外</a:t>
            </a:r>
            <a:r>
              <a:rPr lang="zh-CN" altLang="en-US" sz="2000" b="1" dirty="0">
                <a:solidFill>
                  <a:srgbClr val="FF0000"/>
                </a:solidFill>
                <a:latin typeface="华文楷体" pitchFamily="2" charset="-122"/>
                <a:ea typeface="华文楷体" pitchFamily="2" charset="-122"/>
              </a:rPr>
              <a:t>还有财务、资产管理制度，</a:t>
            </a:r>
            <a:r>
              <a:rPr lang="zh-CN" altLang="en-US" sz="2000" b="1" dirty="0">
                <a:latin typeface="华文楷体" pitchFamily="2" charset="-122"/>
                <a:ea typeface="华文楷体" pitchFamily="2" charset="-122"/>
              </a:rPr>
              <a:t>受捐赠财产的使用与管理情况，校办企业资产、负债、国有资产保值增值等信息，收支预算总表、收入预算表、支出预算表、财政拨款支出预算表，收支决算总表、收入决算表、支出决算表、财政拨款支出决算表，收费项目、收费依据、收费标准及投诉方式等信息的公开。</a:t>
            </a:r>
          </a:p>
        </p:txBody>
      </p:sp>
    </p:spTree>
    <p:custDataLst>
      <p:tags r:id="rId1"/>
    </p:custDataLst>
    <p:extLst>
      <p:ext uri="{BB962C8B-B14F-4D97-AF65-F5344CB8AC3E}">
        <p14:creationId xmlns:p14="http://schemas.microsoft.com/office/powerpoint/2010/main" xmlns="" val="2575884007"/>
      </p:ext>
    </p:extLst>
  </p:cSld>
  <p:clrMapOvr>
    <a:masterClrMapping/>
  </p:clrMapOvr>
  <p:transition advTm="16829">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6"/>
          <p:cNvSpPr>
            <a:spLocks noChangeArrowheads="1"/>
          </p:cNvSpPr>
          <p:nvPr/>
        </p:nvSpPr>
        <p:spPr bwMode="blackWhite">
          <a:xfrm>
            <a:off x="357158" y="214296"/>
            <a:ext cx="8501092" cy="523220"/>
          </a:xfrm>
          <a:prstGeom prst="rect">
            <a:avLst/>
          </a:prstGeom>
          <a:solidFill>
            <a:srgbClr val="00FF00"/>
          </a:solidFill>
          <a:ln w="9525">
            <a:noFill/>
            <a:miter lim="800000"/>
            <a:headEnd/>
            <a:tailEnd/>
          </a:ln>
        </p:spPr>
        <p:txBody>
          <a:bodyPr wrap="square">
            <a:spAutoFit/>
          </a:bodyPr>
          <a:lstStyle/>
          <a:p>
            <a:pPr lvl="0"/>
            <a:r>
              <a:rPr lang="zh-CN" altLang="en-US" sz="2800" b="1" dirty="0">
                <a:latin typeface="华文楷体" pitchFamily="2" charset="-122"/>
                <a:ea typeface="华文楷体" pitchFamily="2" charset="-122"/>
              </a:rPr>
              <a:t>权责发生制政府综合</a:t>
            </a:r>
            <a:r>
              <a:rPr lang="zh-CN" altLang="en-US" sz="2800" b="1" dirty="0">
                <a:solidFill>
                  <a:srgbClr val="0000FF"/>
                </a:solidFill>
                <a:latin typeface="华文楷体" pitchFamily="2" charset="-122"/>
                <a:ea typeface="华文楷体" pitchFamily="2" charset="-122"/>
              </a:rPr>
              <a:t>财务报告制度改革方案</a:t>
            </a:r>
            <a:r>
              <a:rPr lang="zh-CN" altLang="en-US" sz="2800" b="1" dirty="0">
                <a:latin typeface="华文楷体" pitchFamily="2" charset="-122"/>
                <a:ea typeface="华文楷体" pitchFamily="2" charset="-122"/>
              </a:rPr>
              <a:t>的通知</a:t>
            </a:r>
            <a:endParaRPr lang="en-US" altLang="zh-CN" sz="2800" b="1" dirty="0">
              <a:latin typeface="华文楷体" pitchFamily="2" charset="-122"/>
              <a:ea typeface="华文楷体" pitchFamily="2" charset="-122"/>
            </a:endParaRPr>
          </a:p>
        </p:txBody>
      </p:sp>
      <p:sp>
        <p:nvSpPr>
          <p:cNvPr id="6" name="矩形 5"/>
          <p:cNvSpPr/>
          <p:nvPr/>
        </p:nvSpPr>
        <p:spPr>
          <a:xfrm>
            <a:off x="214282" y="737516"/>
            <a:ext cx="8286808" cy="2062103"/>
          </a:xfrm>
          <a:prstGeom prst="rect">
            <a:avLst/>
          </a:prstGeom>
          <a:ln>
            <a:solidFill>
              <a:srgbClr val="FF0000"/>
            </a:solidFill>
          </a:ln>
        </p:spPr>
        <p:txBody>
          <a:bodyPr wrap="square">
            <a:spAutoFit/>
          </a:bodyPr>
          <a:lstStyle/>
          <a:p>
            <a:r>
              <a:rPr lang="en-US" altLang="zh-CN" sz="1600" b="1" dirty="0" smtClean="0">
                <a:latin typeface="仿宋" pitchFamily="49" charset="-122"/>
                <a:ea typeface="仿宋" pitchFamily="49" charset="-122"/>
              </a:rPr>
              <a:t>    </a:t>
            </a:r>
            <a:r>
              <a:rPr lang="zh-CN" altLang="en-US" sz="1600" b="1" dirty="0" smtClean="0">
                <a:latin typeface="仿宋" pitchFamily="49" charset="-122"/>
                <a:ea typeface="仿宋" pitchFamily="49" charset="-122"/>
              </a:rPr>
              <a:t>四大任务</a:t>
            </a:r>
            <a:r>
              <a:rPr lang="en-US" altLang="zh-CN" sz="1600" b="1" dirty="0" smtClean="0">
                <a:latin typeface="仿宋" pitchFamily="49" charset="-122"/>
                <a:ea typeface="仿宋" pitchFamily="49" charset="-122"/>
              </a:rPr>
              <a:t>---</a:t>
            </a:r>
          </a:p>
          <a:p>
            <a:r>
              <a:rPr lang="en-US" altLang="zh-CN" sz="1600" b="1" dirty="0">
                <a:latin typeface="仿宋" pitchFamily="49" charset="-122"/>
                <a:ea typeface="仿宋" pitchFamily="49" charset="-122"/>
              </a:rPr>
              <a:t> </a:t>
            </a:r>
            <a:r>
              <a:rPr lang="en-US" altLang="zh-CN" sz="1600" b="1" dirty="0" smtClean="0">
                <a:latin typeface="仿宋" pitchFamily="49" charset="-122"/>
                <a:ea typeface="仿宋" pitchFamily="49" charset="-122"/>
              </a:rPr>
              <a:t>   </a:t>
            </a:r>
            <a:r>
              <a:rPr lang="zh-CN" altLang="en-US" sz="1600" b="1" dirty="0" smtClean="0">
                <a:solidFill>
                  <a:srgbClr val="FF0000"/>
                </a:solidFill>
              </a:rPr>
              <a:t>（</a:t>
            </a:r>
            <a:r>
              <a:rPr lang="zh-CN" altLang="en-US" sz="1600" b="1" dirty="0">
                <a:solidFill>
                  <a:srgbClr val="FF0000"/>
                </a:solidFill>
              </a:rPr>
              <a:t>一）建立健全政府会计核算体系</a:t>
            </a:r>
            <a:r>
              <a:rPr lang="zh-CN" altLang="en-US" sz="1600" b="1" dirty="0" smtClean="0">
                <a:solidFill>
                  <a:srgbClr val="FF0000"/>
                </a:solidFill>
              </a:rPr>
              <a:t>。</a:t>
            </a:r>
            <a:r>
              <a:rPr lang="zh-CN" altLang="en-US" sz="1600" dirty="0" smtClean="0"/>
              <a:t>推进财务会计与预算会计适度分离并相互衔接。</a:t>
            </a:r>
            <a:r>
              <a:rPr lang="zh-CN" altLang="en-US" sz="1600" dirty="0"/>
              <a:t/>
            </a:r>
            <a:br>
              <a:rPr lang="zh-CN" altLang="en-US" sz="1600" dirty="0"/>
            </a:br>
            <a:r>
              <a:rPr lang="zh-CN" altLang="en-US" sz="1600" dirty="0"/>
              <a:t>　　</a:t>
            </a:r>
            <a:r>
              <a:rPr lang="zh-CN" altLang="en-US" sz="1600" b="1" dirty="0">
                <a:solidFill>
                  <a:srgbClr val="FF0000"/>
                </a:solidFill>
              </a:rPr>
              <a:t>（二）建立健全政府财务报告体系</a:t>
            </a:r>
            <a:r>
              <a:rPr lang="zh-CN" altLang="en-US" sz="1600" b="1" dirty="0" smtClean="0">
                <a:solidFill>
                  <a:srgbClr val="FF0000"/>
                </a:solidFill>
              </a:rPr>
              <a:t>。</a:t>
            </a:r>
            <a:r>
              <a:rPr lang="zh-CN" altLang="en-US" sz="1600" dirty="0" smtClean="0"/>
              <a:t>主要</a:t>
            </a:r>
            <a:r>
              <a:rPr lang="zh-CN" altLang="en-US" sz="1600" dirty="0"/>
              <a:t>包括政府部门财务报告和政府综合财务报告</a:t>
            </a:r>
            <a:r>
              <a:rPr lang="zh-CN" altLang="en-US" sz="1600" dirty="0" smtClean="0"/>
              <a:t>。</a:t>
            </a:r>
            <a:endParaRPr lang="en-US" altLang="zh-CN" sz="1600" dirty="0" smtClean="0"/>
          </a:p>
          <a:p>
            <a:r>
              <a:rPr lang="zh-CN" altLang="en-US" sz="1600" dirty="0"/>
              <a:t>　　</a:t>
            </a:r>
            <a:r>
              <a:rPr lang="zh-CN" altLang="en-US" sz="1600" b="1" dirty="0">
                <a:solidFill>
                  <a:srgbClr val="FF0000"/>
                </a:solidFill>
              </a:rPr>
              <a:t>（三）建立健全政府财务报告审计和公开机制。</a:t>
            </a:r>
            <a:r>
              <a:rPr lang="zh-CN" altLang="en-US" sz="1600" dirty="0"/>
              <a:t>政府综合财务报告和部门财务报告按规定接受审计。审计后的政府综合财务报告与审计报告依法报本级人民代表大会常务委员会备案，并按规定向社会公开。</a:t>
            </a:r>
            <a:br>
              <a:rPr lang="zh-CN" altLang="en-US" sz="1600" dirty="0"/>
            </a:br>
            <a:r>
              <a:rPr lang="zh-CN" altLang="en-US" sz="1600" dirty="0"/>
              <a:t>　　</a:t>
            </a:r>
            <a:r>
              <a:rPr lang="zh-CN" altLang="en-US" sz="1600" b="1" dirty="0">
                <a:solidFill>
                  <a:srgbClr val="FF0000"/>
                </a:solidFill>
              </a:rPr>
              <a:t>（四）建立健全政府财务报告分析应用体系。</a:t>
            </a:r>
            <a:r>
              <a:rPr lang="zh-CN" altLang="en-US" sz="1600" dirty="0"/>
              <a:t>以政府财务报告反映的信息为基础</a:t>
            </a:r>
            <a:r>
              <a:rPr lang="zh-CN" altLang="en-US" sz="1600" dirty="0" smtClean="0"/>
              <a:t>，系统分析</a:t>
            </a:r>
            <a:r>
              <a:rPr lang="zh-CN" altLang="en-US" sz="1600" dirty="0"/>
              <a:t>政府的财务状况、运行成本和财政中长期可持续发展水平</a:t>
            </a:r>
            <a:r>
              <a:rPr lang="zh-CN" altLang="en-US" sz="1600" dirty="0" smtClean="0"/>
              <a:t>。</a:t>
            </a:r>
            <a:endParaRPr lang="zh-CN" altLang="en-US" sz="1600" b="1" dirty="0">
              <a:latin typeface="仿宋" pitchFamily="49" charset="-122"/>
              <a:ea typeface="仿宋" pitchFamily="49" charset="-122"/>
            </a:endParaRPr>
          </a:p>
        </p:txBody>
      </p:sp>
      <p:sp>
        <p:nvSpPr>
          <p:cNvPr id="7" name="矩形 6"/>
          <p:cNvSpPr/>
          <p:nvPr/>
        </p:nvSpPr>
        <p:spPr>
          <a:xfrm>
            <a:off x="142844" y="2857502"/>
            <a:ext cx="8715406" cy="2215991"/>
          </a:xfrm>
          <a:prstGeom prst="rect">
            <a:avLst/>
          </a:prstGeom>
          <a:ln>
            <a:solidFill>
              <a:srgbClr val="FF0000"/>
            </a:solidFill>
          </a:ln>
        </p:spPr>
        <p:txBody>
          <a:bodyPr wrap="square">
            <a:spAutoFit/>
          </a:bodyPr>
          <a:lstStyle/>
          <a:p>
            <a:r>
              <a:rPr lang="zh-CN" altLang="en-US" sz="2400" b="1" dirty="0" smtClean="0"/>
              <a:t>五项配套措施</a:t>
            </a:r>
            <a:r>
              <a:rPr lang="en-US" altLang="zh-CN" sz="2400" b="1" dirty="0" smtClean="0"/>
              <a:t>----</a:t>
            </a:r>
            <a:r>
              <a:rPr lang="zh-CN" altLang="en-US" sz="2400" b="1" dirty="0" smtClean="0"/>
              <a:t>      </a:t>
            </a:r>
            <a:endParaRPr lang="en-US" altLang="zh-CN" sz="2400" b="1" dirty="0" smtClean="0"/>
          </a:p>
          <a:p>
            <a:r>
              <a:rPr lang="zh-CN" altLang="en-US" sz="2400" dirty="0" smtClean="0"/>
              <a:t>    </a:t>
            </a:r>
            <a:r>
              <a:rPr lang="zh-CN" altLang="en-US" b="1" dirty="0" smtClean="0">
                <a:latin typeface="仿宋" pitchFamily="49" charset="-122"/>
                <a:ea typeface="仿宋" pitchFamily="49" charset="-122"/>
              </a:rPr>
              <a:t>（</a:t>
            </a:r>
            <a:r>
              <a:rPr lang="zh-CN" altLang="en-US" b="1" dirty="0">
                <a:latin typeface="仿宋" pitchFamily="49" charset="-122"/>
                <a:ea typeface="仿宋" pitchFamily="49" charset="-122"/>
              </a:rPr>
              <a:t>一）推动修订相关</a:t>
            </a:r>
            <a:r>
              <a:rPr lang="zh-CN" altLang="en-US" b="1" dirty="0">
                <a:solidFill>
                  <a:srgbClr val="FF0000"/>
                </a:solidFill>
                <a:latin typeface="仿宋" pitchFamily="49" charset="-122"/>
                <a:ea typeface="仿宋" pitchFamily="49" charset="-122"/>
              </a:rPr>
              <a:t>法律法规</a:t>
            </a:r>
            <a:r>
              <a:rPr lang="zh-CN" altLang="en-US" b="1" dirty="0">
                <a:latin typeface="仿宋" pitchFamily="49" charset="-122"/>
                <a:ea typeface="仿宋" pitchFamily="49" charset="-122"/>
              </a:rPr>
              <a:t>。推动修订</a:t>
            </a:r>
            <a:r>
              <a:rPr lang="en-US" altLang="zh-CN" b="1" dirty="0" smtClean="0">
                <a:latin typeface="仿宋" pitchFamily="49" charset="-122"/>
                <a:ea typeface="仿宋" pitchFamily="49" charset="-122"/>
              </a:rPr>
              <a:t>《</a:t>
            </a:r>
            <a:r>
              <a:rPr lang="zh-CN" altLang="en-US" b="1" dirty="0" smtClean="0">
                <a:latin typeface="仿宋" pitchFamily="49" charset="-122"/>
                <a:ea typeface="仿宋" pitchFamily="49" charset="-122"/>
              </a:rPr>
              <a:t>会计</a:t>
            </a:r>
            <a:r>
              <a:rPr lang="zh-CN" altLang="en-US" b="1" dirty="0">
                <a:latin typeface="仿宋" pitchFamily="49" charset="-122"/>
                <a:ea typeface="仿宋" pitchFamily="49" charset="-122"/>
              </a:rPr>
              <a:t>法</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a:t>
            </a:r>
            <a:r>
              <a:rPr lang="en-US" altLang="zh-CN" b="1" dirty="0" smtClean="0">
                <a:latin typeface="仿宋" pitchFamily="49" charset="-122"/>
                <a:ea typeface="仿宋" pitchFamily="49" charset="-122"/>
              </a:rPr>
              <a:t>《</a:t>
            </a:r>
            <a:r>
              <a:rPr lang="zh-CN" altLang="en-US" b="1" dirty="0" smtClean="0">
                <a:latin typeface="仿宋" pitchFamily="49" charset="-122"/>
                <a:ea typeface="仿宋" pitchFamily="49" charset="-122"/>
              </a:rPr>
              <a:t>预算法</a:t>
            </a:r>
            <a:r>
              <a:rPr lang="zh-CN" altLang="en-US" b="1" dirty="0">
                <a:latin typeface="仿宋" pitchFamily="49" charset="-122"/>
                <a:ea typeface="仿宋" pitchFamily="49" charset="-122"/>
              </a:rPr>
              <a:t>实施条例</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等。</a:t>
            </a:r>
            <a:br>
              <a:rPr lang="zh-CN" altLang="en-US" b="1" dirty="0">
                <a:latin typeface="仿宋" pitchFamily="49" charset="-122"/>
                <a:ea typeface="仿宋" pitchFamily="49" charset="-122"/>
              </a:rPr>
            </a:br>
            <a:r>
              <a:rPr lang="zh-CN" altLang="en-US" b="1" dirty="0">
                <a:latin typeface="仿宋" pitchFamily="49" charset="-122"/>
                <a:ea typeface="仿宋" pitchFamily="49" charset="-122"/>
              </a:rPr>
              <a:t>　</a:t>
            </a:r>
            <a:r>
              <a:rPr lang="zh-CN" altLang="en-US" b="1" dirty="0" smtClean="0">
                <a:latin typeface="仿宋" pitchFamily="49" charset="-122"/>
                <a:ea typeface="仿宋" pitchFamily="49" charset="-122"/>
              </a:rPr>
              <a:t> （</a:t>
            </a:r>
            <a:r>
              <a:rPr lang="zh-CN" altLang="en-US" b="1" dirty="0">
                <a:latin typeface="仿宋" pitchFamily="49" charset="-122"/>
                <a:ea typeface="仿宋" pitchFamily="49" charset="-122"/>
              </a:rPr>
              <a:t>二）修订完善相关</a:t>
            </a:r>
            <a:r>
              <a:rPr lang="zh-CN" altLang="en-US" b="1" dirty="0">
                <a:solidFill>
                  <a:srgbClr val="FF0000"/>
                </a:solidFill>
                <a:latin typeface="仿宋" pitchFamily="49" charset="-122"/>
                <a:ea typeface="仿宋" pitchFamily="49" charset="-122"/>
              </a:rPr>
              <a:t>财务制度</a:t>
            </a:r>
            <a:r>
              <a:rPr lang="zh-CN" altLang="en-US" b="1" dirty="0">
                <a:latin typeface="仿宋" pitchFamily="49" charset="-122"/>
                <a:ea typeface="仿宋" pitchFamily="49" charset="-122"/>
              </a:rPr>
              <a:t>。根据需要进一步完善相关行政事业单位财务制度</a:t>
            </a:r>
            <a:r>
              <a:rPr lang="zh-CN" altLang="en-US" b="1" dirty="0" smtClean="0">
                <a:latin typeface="仿宋" pitchFamily="49" charset="-122"/>
                <a:ea typeface="仿宋" pitchFamily="49" charset="-122"/>
              </a:rPr>
              <a:t>和</a:t>
            </a:r>
            <a:r>
              <a:rPr lang="en-US" altLang="zh-CN" b="1" dirty="0" smtClean="0">
                <a:latin typeface="仿宋" pitchFamily="49" charset="-122"/>
                <a:ea typeface="仿宋" pitchFamily="49" charset="-122"/>
              </a:rPr>
              <a:t>…《</a:t>
            </a:r>
            <a:r>
              <a:rPr lang="zh-CN" altLang="en-US" b="1" dirty="0">
                <a:latin typeface="仿宋" pitchFamily="49" charset="-122"/>
                <a:ea typeface="仿宋" pitchFamily="49" charset="-122"/>
              </a:rPr>
              <a:t>事业单位国有资产管理暂行办法</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等。</a:t>
            </a:r>
            <a:br>
              <a:rPr lang="zh-CN" altLang="en-US" b="1" dirty="0">
                <a:latin typeface="仿宋" pitchFamily="49" charset="-122"/>
                <a:ea typeface="仿宋" pitchFamily="49" charset="-122"/>
              </a:rPr>
            </a:br>
            <a:r>
              <a:rPr lang="zh-CN" altLang="en-US" b="1" dirty="0">
                <a:latin typeface="仿宋" pitchFamily="49" charset="-122"/>
                <a:ea typeface="仿宋" pitchFamily="49" charset="-122"/>
              </a:rPr>
              <a:t>　</a:t>
            </a:r>
            <a:r>
              <a:rPr lang="zh-CN" altLang="en-US" b="1" dirty="0" smtClean="0">
                <a:latin typeface="仿宋" pitchFamily="49" charset="-122"/>
                <a:ea typeface="仿宋" pitchFamily="49" charset="-122"/>
              </a:rPr>
              <a:t> （</a:t>
            </a:r>
            <a:r>
              <a:rPr lang="zh-CN" altLang="en-US" b="1" dirty="0">
                <a:latin typeface="仿宋" pitchFamily="49" charset="-122"/>
                <a:ea typeface="仿宋" pitchFamily="49" charset="-122"/>
              </a:rPr>
              <a:t>三）进一步完善</a:t>
            </a:r>
            <a:r>
              <a:rPr lang="zh-CN" altLang="en-US" b="1" dirty="0">
                <a:solidFill>
                  <a:srgbClr val="FF0000"/>
                </a:solidFill>
                <a:latin typeface="仿宋" pitchFamily="49" charset="-122"/>
                <a:ea typeface="仿宋" pitchFamily="49" charset="-122"/>
              </a:rPr>
              <a:t>决算报告</a:t>
            </a:r>
            <a:r>
              <a:rPr lang="zh-CN" altLang="en-US" b="1" dirty="0">
                <a:latin typeface="仿宋" pitchFamily="49" charset="-122"/>
                <a:ea typeface="仿宋" pitchFamily="49" charset="-122"/>
              </a:rPr>
              <a:t>制度。</a:t>
            </a:r>
            <a:br>
              <a:rPr lang="zh-CN" altLang="en-US" b="1" dirty="0">
                <a:latin typeface="仿宋" pitchFamily="49" charset="-122"/>
                <a:ea typeface="仿宋" pitchFamily="49" charset="-122"/>
              </a:rPr>
            </a:br>
            <a:r>
              <a:rPr lang="zh-CN" altLang="en-US" b="1" dirty="0">
                <a:latin typeface="仿宋" pitchFamily="49" charset="-122"/>
                <a:ea typeface="仿宋" pitchFamily="49" charset="-122"/>
              </a:rPr>
              <a:t>　</a:t>
            </a:r>
            <a:r>
              <a:rPr lang="zh-CN" altLang="en-US" b="1" dirty="0" smtClean="0">
                <a:latin typeface="仿宋" pitchFamily="49" charset="-122"/>
                <a:ea typeface="仿宋" pitchFamily="49" charset="-122"/>
              </a:rPr>
              <a:t> （</a:t>
            </a:r>
            <a:r>
              <a:rPr lang="zh-CN" altLang="en-US" b="1" dirty="0">
                <a:latin typeface="仿宋" pitchFamily="49" charset="-122"/>
                <a:ea typeface="仿宋" pitchFamily="49" charset="-122"/>
              </a:rPr>
              <a:t>四）优化政府财政管理</a:t>
            </a:r>
            <a:r>
              <a:rPr lang="zh-CN" altLang="en-US" b="1" dirty="0">
                <a:solidFill>
                  <a:srgbClr val="FF0000"/>
                </a:solidFill>
                <a:latin typeface="仿宋" pitchFamily="49" charset="-122"/>
                <a:ea typeface="仿宋" pitchFamily="49" charset="-122"/>
              </a:rPr>
              <a:t>信息系统</a:t>
            </a:r>
            <a:r>
              <a:rPr lang="zh-CN" altLang="en-US" b="1" dirty="0">
                <a:latin typeface="仿宋" pitchFamily="49" charset="-122"/>
                <a:ea typeface="仿宋" pitchFamily="49" charset="-122"/>
              </a:rPr>
              <a:t>。</a:t>
            </a:r>
            <a:endParaRPr lang="en-US" altLang="zh-CN" b="1" dirty="0">
              <a:latin typeface="仿宋" pitchFamily="49" charset="-122"/>
              <a:ea typeface="仿宋" pitchFamily="49" charset="-122"/>
            </a:endParaRPr>
          </a:p>
          <a:p>
            <a:r>
              <a:rPr lang="zh-CN" altLang="en-US" b="1" dirty="0">
                <a:latin typeface="仿宋" pitchFamily="49" charset="-122"/>
                <a:ea typeface="仿宋" pitchFamily="49" charset="-122"/>
              </a:rPr>
              <a:t>　</a:t>
            </a:r>
            <a:r>
              <a:rPr lang="zh-CN" altLang="en-US" b="1" dirty="0" smtClean="0">
                <a:latin typeface="仿宋" pitchFamily="49" charset="-122"/>
                <a:ea typeface="仿宋" pitchFamily="49" charset="-122"/>
              </a:rPr>
              <a:t> （</a:t>
            </a:r>
            <a:r>
              <a:rPr lang="zh-CN" altLang="en-US" b="1" dirty="0">
                <a:latin typeface="仿宋" pitchFamily="49" charset="-122"/>
                <a:ea typeface="仿宋" pitchFamily="49" charset="-122"/>
              </a:rPr>
              <a:t>五）加强政府财务报告编报</a:t>
            </a:r>
            <a:r>
              <a:rPr lang="zh-CN" altLang="en-US" b="1" dirty="0">
                <a:solidFill>
                  <a:srgbClr val="FF0000"/>
                </a:solidFill>
                <a:latin typeface="仿宋" pitchFamily="49" charset="-122"/>
                <a:ea typeface="仿宋" pitchFamily="49" charset="-122"/>
              </a:rPr>
              <a:t>内部控制</a:t>
            </a:r>
            <a:r>
              <a:rPr lang="zh-CN" altLang="en-US" b="1" dirty="0">
                <a:latin typeface="仿宋" pitchFamily="49" charset="-122"/>
                <a:ea typeface="仿宋" pitchFamily="49" charset="-122"/>
              </a:rPr>
              <a:t>。</a:t>
            </a:r>
          </a:p>
        </p:txBody>
      </p:sp>
    </p:spTree>
    <p:custDataLst>
      <p:tags r:id="rId1"/>
    </p:custDataLst>
    <p:extLst>
      <p:ext uri="{BB962C8B-B14F-4D97-AF65-F5344CB8AC3E}">
        <p14:creationId xmlns:p14="http://schemas.microsoft.com/office/powerpoint/2010/main" xmlns="" val="1169331169"/>
      </p:ext>
    </p:extLst>
  </p:cSld>
  <p:clrMapOvr>
    <a:masterClrMapping/>
  </p:clrMapOvr>
  <p:transition advTm="74426">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139802" y="87473"/>
            <a:ext cx="4683947" cy="8995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400" b="1" dirty="0" smtClean="0">
                <a:solidFill>
                  <a:srgbClr val="FF0000"/>
                </a:solidFill>
                <a:latin typeface="华文中宋" pitchFamily="2" charset="-122"/>
                <a:ea typeface="华文中宋" pitchFamily="2" charset="-122"/>
              </a:rPr>
              <a:t>6</a:t>
            </a:r>
            <a:r>
              <a:rPr lang="zh-CN" altLang="en-US" sz="4400" b="1" dirty="0" smtClean="0">
                <a:solidFill>
                  <a:srgbClr val="FF0000"/>
                </a:solidFill>
                <a:latin typeface="华文中宋" pitchFamily="2" charset="-122"/>
                <a:ea typeface="华文中宋" pitchFamily="2" charset="-122"/>
              </a:rPr>
              <a:t>、责任与风险</a:t>
            </a:r>
            <a:endParaRPr lang="zh-CN" altLang="en-US" sz="4400" b="1" dirty="0">
              <a:solidFill>
                <a:srgbClr val="FF0000"/>
              </a:solidFill>
              <a:latin typeface="华文中宋" pitchFamily="2" charset="-122"/>
              <a:ea typeface="华文中宋" pitchFamily="2" charset="-122"/>
            </a:endParaRPr>
          </a:p>
        </p:txBody>
      </p:sp>
      <p:sp>
        <p:nvSpPr>
          <p:cNvPr id="31" name="Rectangle 4"/>
          <p:cNvSpPr>
            <a:spLocks noChangeArrowheads="1"/>
          </p:cNvSpPr>
          <p:nvPr/>
        </p:nvSpPr>
        <p:spPr bwMode="auto">
          <a:xfrm>
            <a:off x="288436" y="1203123"/>
            <a:ext cx="8289324" cy="36933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711200" lvl="0" indent="-711200">
              <a:lnSpc>
                <a:spcPct val="150000"/>
              </a:lnSpc>
            </a:pPr>
            <a:r>
              <a:rPr lang="zh-CN" altLang="en-US" sz="3200" b="1" dirty="0">
                <a:solidFill>
                  <a:schemeClr val="tx1"/>
                </a:solidFill>
                <a:latin typeface="仿宋" pitchFamily="49" charset="-122"/>
                <a:ea typeface="仿宋" pitchFamily="49" charset="-122"/>
              </a:rPr>
              <a:t>①廉政责任：</a:t>
            </a:r>
            <a:r>
              <a:rPr lang="zh-CN" altLang="en-US" sz="3200" b="1" dirty="0" smtClean="0">
                <a:solidFill>
                  <a:srgbClr val="3333FF"/>
                </a:solidFill>
                <a:latin typeface="仿宋" pitchFamily="49" charset="-122"/>
                <a:ea typeface="仿宋" pitchFamily="49" charset="-122"/>
              </a:rPr>
              <a:t>两个责任主体</a:t>
            </a:r>
            <a:r>
              <a:rPr lang="en-US" altLang="zh-CN" sz="3200" b="1" dirty="0" smtClean="0">
                <a:solidFill>
                  <a:srgbClr val="3333FF"/>
                </a:solidFill>
                <a:latin typeface="仿宋" pitchFamily="49" charset="-122"/>
                <a:ea typeface="仿宋" pitchFamily="49" charset="-122"/>
              </a:rPr>
              <a:t>---</a:t>
            </a:r>
          </a:p>
          <a:p>
            <a:pPr marL="2865438" lvl="0" indent="-2865438">
              <a:lnSpc>
                <a:spcPct val="150000"/>
              </a:lnSpc>
            </a:pPr>
            <a:r>
              <a:rPr lang="zh-CN" altLang="en-US" sz="3200" b="1" dirty="0" smtClean="0">
                <a:solidFill>
                  <a:schemeClr val="tx1"/>
                </a:solidFill>
                <a:latin typeface="仿宋" pitchFamily="49" charset="-122"/>
                <a:ea typeface="仿宋" pitchFamily="49" charset="-122"/>
              </a:rPr>
              <a:t>②财经责任：</a:t>
            </a:r>
            <a:r>
              <a:rPr lang="en-US" altLang="zh-CN" sz="2400" b="1" dirty="0" smtClean="0">
                <a:solidFill>
                  <a:srgbClr val="3333FF"/>
                </a:solidFill>
                <a:latin typeface="仿宋" pitchFamily="49" charset="-122"/>
                <a:ea typeface="仿宋" pitchFamily="49" charset="-122"/>
              </a:rPr>
              <a:t>《</a:t>
            </a:r>
            <a:r>
              <a:rPr lang="zh-CN" altLang="en-US" sz="2400" b="1" dirty="0" smtClean="0">
                <a:solidFill>
                  <a:srgbClr val="3333FF"/>
                </a:solidFill>
                <a:latin typeface="仿宋" pitchFamily="49" charset="-122"/>
                <a:ea typeface="仿宋" pitchFamily="49" charset="-122"/>
              </a:rPr>
              <a:t>直属高校党委落实财务管理领导责任严肃财经纪律的若干意见</a:t>
            </a:r>
            <a:r>
              <a:rPr lang="en-US" altLang="zh-CN" sz="2400" b="1" dirty="0" smtClean="0">
                <a:solidFill>
                  <a:srgbClr val="3333FF"/>
                </a:solidFill>
                <a:latin typeface="仿宋" pitchFamily="49" charset="-122"/>
                <a:ea typeface="仿宋" pitchFamily="49" charset="-122"/>
              </a:rPr>
              <a:t>》</a:t>
            </a:r>
          </a:p>
          <a:p>
            <a:pPr marL="2865438" lvl="0" indent="-2865438">
              <a:lnSpc>
                <a:spcPct val="150000"/>
              </a:lnSpc>
            </a:pPr>
            <a:r>
              <a:rPr lang="zh-CN" altLang="en-US" sz="3200" b="1" dirty="0">
                <a:solidFill>
                  <a:schemeClr val="tx1"/>
                </a:solidFill>
                <a:latin typeface="仿宋" pitchFamily="49" charset="-122"/>
                <a:ea typeface="仿宋" pitchFamily="49" charset="-122"/>
              </a:rPr>
              <a:t>③责任追究</a:t>
            </a:r>
            <a:endParaRPr lang="en-US" altLang="zh-CN" sz="3200" b="1" dirty="0">
              <a:solidFill>
                <a:schemeClr val="tx1"/>
              </a:solidFill>
              <a:latin typeface="仿宋" pitchFamily="49" charset="-122"/>
              <a:ea typeface="仿宋" pitchFamily="49" charset="-122"/>
            </a:endParaRPr>
          </a:p>
          <a:p>
            <a:pPr marL="2865438" lvl="0" indent="-2865438">
              <a:lnSpc>
                <a:spcPct val="150000"/>
              </a:lnSpc>
            </a:pPr>
            <a:r>
              <a:rPr lang="zh-CN" altLang="en-US" sz="3200" b="1" dirty="0">
                <a:solidFill>
                  <a:schemeClr val="tx1"/>
                </a:solidFill>
                <a:latin typeface="仿宋" pitchFamily="49" charset="-122"/>
                <a:ea typeface="仿宋" pitchFamily="49" charset="-122"/>
              </a:rPr>
              <a:t>④风险内控</a:t>
            </a:r>
            <a:endParaRPr lang="en-US" altLang="zh-CN" sz="3200" b="1" dirty="0">
              <a:solidFill>
                <a:schemeClr val="tx1"/>
              </a:solidFill>
              <a:latin typeface="仿宋" pitchFamily="49" charset="-122"/>
              <a:ea typeface="仿宋" pitchFamily="49" charset="-122"/>
            </a:endParaRPr>
          </a:p>
        </p:txBody>
      </p:sp>
    </p:spTree>
    <p:extLst>
      <p:ext uri="{BB962C8B-B14F-4D97-AF65-F5344CB8AC3E}">
        <p14:creationId xmlns:p14="http://schemas.microsoft.com/office/powerpoint/2010/main" xmlns="" val="617272704"/>
      </p:ext>
    </p:extLst>
  </p:cSld>
  <p:clrMapOvr>
    <a:masterClrMapping/>
  </p:clrMapOvr>
  <p:transition spd="med" advTm="22156">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812137" y="194661"/>
            <a:ext cx="6192259" cy="737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3333FF"/>
                </a:solidFill>
                <a:latin typeface="仿宋" pitchFamily="49" charset="-122"/>
                <a:ea typeface="仿宋" pitchFamily="49" charset="-122"/>
              </a:rPr>
              <a:t>《</a:t>
            </a:r>
            <a:r>
              <a:rPr lang="zh-CN" altLang="en-US" sz="2000" b="1" dirty="0" smtClean="0">
                <a:solidFill>
                  <a:srgbClr val="3333FF"/>
                </a:solidFill>
                <a:latin typeface="仿宋" pitchFamily="49" charset="-122"/>
                <a:ea typeface="仿宋" pitchFamily="49" charset="-122"/>
              </a:rPr>
              <a:t>直属高校党委落实财务管理领导责任严肃财经纪律的若干意见</a:t>
            </a:r>
            <a:r>
              <a:rPr lang="en-US" altLang="zh-CN" sz="2000" b="1" dirty="0" smtClean="0">
                <a:solidFill>
                  <a:srgbClr val="3333FF"/>
                </a:solidFill>
                <a:latin typeface="仿宋" pitchFamily="49" charset="-122"/>
                <a:ea typeface="仿宋" pitchFamily="49" charset="-122"/>
              </a:rPr>
              <a:t>》</a:t>
            </a:r>
            <a:r>
              <a:rPr lang="zh-CN" altLang="en-US" sz="2000" b="1" dirty="0" smtClean="0">
                <a:solidFill>
                  <a:srgbClr val="3333FF"/>
                </a:solidFill>
                <a:latin typeface="仿宋" pitchFamily="49" charset="-122"/>
                <a:ea typeface="仿宋" pitchFamily="49" charset="-122"/>
              </a:rPr>
              <a:t>教财</a:t>
            </a:r>
            <a:r>
              <a:rPr lang="en-US" altLang="zh-CN" sz="2000" b="1" dirty="0" smtClean="0">
                <a:solidFill>
                  <a:srgbClr val="3333FF"/>
                </a:solidFill>
                <a:latin typeface="仿宋" pitchFamily="49" charset="-122"/>
                <a:ea typeface="仿宋" pitchFamily="49" charset="-122"/>
              </a:rPr>
              <a:t>【2015】4</a:t>
            </a:r>
            <a:r>
              <a:rPr lang="zh-CN" altLang="en-US" sz="2000" b="1" dirty="0" smtClean="0">
                <a:solidFill>
                  <a:srgbClr val="3333FF"/>
                </a:solidFill>
                <a:latin typeface="仿宋" pitchFamily="49" charset="-122"/>
                <a:ea typeface="仿宋" pitchFamily="49" charset="-122"/>
              </a:rPr>
              <a:t>号</a:t>
            </a:r>
            <a:endParaRPr lang="zh-CN" altLang="en-US" sz="2000" b="1" dirty="0">
              <a:solidFill>
                <a:srgbClr val="FF0000"/>
              </a:solidFill>
              <a:latin typeface="华文中宋" pitchFamily="2" charset="-122"/>
              <a:ea typeface="华文中宋" pitchFamily="2" charset="-122"/>
            </a:endParaRPr>
          </a:p>
        </p:txBody>
      </p:sp>
      <p:sp>
        <p:nvSpPr>
          <p:cNvPr id="31" name="Rectangle 4"/>
          <p:cNvSpPr>
            <a:spLocks noChangeArrowheads="1"/>
          </p:cNvSpPr>
          <p:nvPr/>
        </p:nvSpPr>
        <p:spPr bwMode="auto">
          <a:xfrm>
            <a:off x="343672" y="1138168"/>
            <a:ext cx="8618268" cy="3684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457200" lvl="0" indent="-457200">
              <a:lnSpc>
                <a:spcPct val="150000"/>
              </a:lnSpc>
              <a:buFont typeface="Wingdings" pitchFamily="2" charset="2"/>
              <a:buChar char="u"/>
            </a:pPr>
            <a:r>
              <a:rPr lang="zh-CN" altLang="en-US" sz="2800" b="1" dirty="0" smtClean="0">
                <a:solidFill>
                  <a:srgbClr val="3333FF"/>
                </a:solidFill>
                <a:latin typeface="仿宋" pitchFamily="49" charset="-122"/>
                <a:ea typeface="仿宋" pitchFamily="49" charset="-122"/>
              </a:rPr>
              <a:t>明确划定：</a:t>
            </a:r>
            <a:r>
              <a:rPr lang="zh-CN" altLang="en-US" sz="2800" b="1" dirty="0" smtClean="0">
                <a:solidFill>
                  <a:srgbClr val="C00000"/>
                </a:solidFill>
                <a:latin typeface="仿宋" pitchFamily="49" charset="-122"/>
                <a:ea typeface="仿宋" pitchFamily="49" charset="-122"/>
              </a:rPr>
              <a:t>党委、校长和领导班子成员的财经责任</a:t>
            </a:r>
            <a:endParaRPr lang="en-US" altLang="zh-CN" sz="2800" b="1" dirty="0" smtClean="0">
              <a:solidFill>
                <a:srgbClr val="C00000"/>
              </a:solidFill>
              <a:latin typeface="仿宋" pitchFamily="49" charset="-122"/>
              <a:ea typeface="仿宋" pitchFamily="49" charset="-122"/>
            </a:endParaRPr>
          </a:p>
          <a:p>
            <a:pPr marL="457200" lvl="0" indent="-457200">
              <a:lnSpc>
                <a:spcPct val="150000"/>
              </a:lnSpc>
              <a:buFont typeface="Wingdings" pitchFamily="2" charset="2"/>
              <a:buChar char="u"/>
            </a:pPr>
            <a:r>
              <a:rPr lang="zh-CN" altLang="en-US" sz="2800" b="1" dirty="0" smtClean="0">
                <a:solidFill>
                  <a:srgbClr val="3333FF"/>
                </a:solidFill>
                <a:latin typeface="仿宋" pitchFamily="49" charset="-122"/>
                <a:ea typeface="仿宋" pitchFamily="49" charset="-122"/>
              </a:rPr>
              <a:t>要求加强：</a:t>
            </a:r>
            <a:r>
              <a:rPr lang="zh-CN" altLang="en-US" sz="2800" b="1" dirty="0" smtClean="0">
                <a:solidFill>
                  <a:srgbClr val="FF0000"/>
                </a:solidFill>
                <a:latin typeface="仿宋" pitchFamily="49" charset="-122"/>
                <a:ea typeface="仿宋" pitchFamily="49" charset="-122"/>
              </a:rPr>
              <a:t>机制体制和内部制度</a:t>
            </a:r>
            <a:r>
              <a:rPr lang="zh-CN" altLang="en-US" sz="2800" b="1" dirty="0" smtClean="0">
                <a:solidFill>
                  <a:srgbClr val="3333FF"/>
                </a:solidFill>
                <a:latin typeface="仿宋" pitchFamily="49" charset="-122"/>
                <a:ea typeface="仿宋" pitchFamily="49" charset="-122"/>
              </a:rPr>
              <a:t>建设</a:t>
            </a:r>
            <a:endParaRPr lang="en-US" altLang="zh-CN" sz="2800" b="1" dirty="0" smtClean="0">
              <a:solidFill>
                <a:srgbClr val="3333FF"/>
              </a:solidFill>
              <a:latin typeface="仿宋" pitchFamily="49" charset="-122"/>
              <a:ea typeface="仿宋" pitchFamily="49" charset="-122"/>
            </a:endParaRPr>
          </a:p>
          <a:p>
            <a:pPr marL="457200" lvl="0" indent="-457200">
              <a:lnSpc>
                <a:spcPct val="150000"/>
              </a:lnSpc>
              <a:buFont typeface="Wingdings" pitchFamily="2" charset="2"/>
              <a:buChar char="u"/>
            </a:pPr>
            <a:r>
              <a:rPr lang="zh-CN" altLang="en-US" sz="2800" b="1" dirty="0" smtClean="0">
                <a:solidFill>
                  <a:srgbClr val="3333FF"/>
                </a:solidFill>
                <a:latin typeface="仿宋" pitchFamily="49" charset="-122"/>
                <a:ea typeface="仿宋" pitchFamily="49" charset="-122"/>
              </a:rPr>
              <a:t>强调主要财经工作方面责任与建立要求</a:t>
            </a:r>
            <a:r>
              <a:rPr lang="en-US" altLang="zh-CN" sz="2800" b="1" dirty="0" smtClean="0">
                <a:solidFill>
                  <a:srgbClr val="3333FF"/>
                </a:solidFill>
                <a:latin typeface="仿宋" pitchFamily="49" charset="-122"/>
                <a:ea typeface="仿宋" pitchFamily="49" charset="-122"/>
              </a:rPr>
              <a:t>---</a:t>
            </a:r>
          </a:p>
          <a:p>
            <a:pPr lvl="0">
              <a:lnSpc>
                <a:spcPct val="150000"/>
              </a:lnSpc>
            </a:pPr>
            <a:r>
              <a:rPr lang="en-US" altLang="zh-CN" sz="2400" b="1" dirty="0">
                <a:solidFill>
                  <a:srgbClr val="3333FF"/>
                </a:solidFill>
                <a:latin typeface="隶书" pitchFamily="49" charset="-122"/>
                <a:ea typeface="隶书" pitchFamily="49" charset="-122"/>
              </a:rPr>
              <a:t> </a:t>
            </a:r>
            <a:r>
              <a:rPr lang="en-US" altLang="zh-CN" sz="2400" b="1" dirty="0" smtClean="0">
                <a:solidFill>
                  <a:srgbClr val="3333FF"/>
                </a:solidFill>
                <a:latin typeface="隶书" pitchFamily="49" charset="-122"/>
                <a:ea typeface="隶书" pitchFamily="49" charset="-122"/>
              </a:rPr>
              <a:t>     </a:t>
            </a:r>
            <a:r>
              <a:rPr lang="zh-CN" altLang="en-US" sz="2400" b="1" dirty="0" smtClean="0">
                <a:solidFill>
                  <a:schemeClr val="tx1"/>
                </a:solidFill>
                <a:latin typeface="隶书" pitchFamily="49" charset="-122"/>
                <a:ea typeface="隶书" pitchFamily="49" charset="-122"/>
              </a:rPr>
              <a:t>预算、收支、基建、科研、事业资产、企业资产、政府采购、会计核算、财经公开、队伍建设</a:t>
            </a:r>
            <a:endParaRPr lang="en-US" altLang="zh-CN" sz="2400" b="1" dirty="0" smtClean="0">
              <a:solidFill>
                <a:schemeClr val="tx1"/>
              </a:solidFill>
              <a:latin typeface="隶书" pitchFamily="49" charset="-122"/>
              <a:ea typeface="隶书" pitchFamily="49" charset="-122"/>
            </a:endParaRPr>
          </a:p>
          <a:p>
            <a:pPr marL="457200" lvl="0" indent="-457200">
              <a:lnSpc>
                <a:spcPct val="150000"/>
              </a:lnSpc>
              <a:buFont typeface="Wingdings" pitchFamily="2" charset="2"/>
              <a:buChar char="u"/>
            </a:pPr>
            <a:r>
              <a:rPr lang="zh-CN" altLang="en-US" sz="2800" b="1" dirty="0" smtClean="0">
                <a:solidFill>
                  <a:srgbClr val="3333FF"/>
                </a:solidFill>
                <a:latin typeface="仿宋" pitchFamily="49" charset="-122"/>
                <a:ea typeface="仿宋" pitchFamily="49" charset="-122"/>
              </a:rPr>
              <a:t>明确提出：</a:t>
            </a:r>
            <a:r>
              <a:rPr lang="zh-CN" altLang="en-US" sz="2800" b="1" dirty="0" smtClean="0">
                <a:solidFill>
                  <a:srgbClr val="C00000"/>
                </a:solidFill>
                <a:latin typeface="仿宋" pitchFamily="49" charset="-122"/>
                <a:ea typeface="仿宋" pitchFamily="49" charset="-122"/>
              </a:rPr>
              <a:t>财经“一岗双责”责任追究</a:t>
            </a:r>
            <a:endParaRPr lang="en-US" altLang="zh-CN" sz="2800" b="1" dirty="0" smtClean="0">
              <a:solidFill>
                <a:srgbClr val="C00000"/>
              </a:solidFill>
              <a:latin typeface="仿宋" pitchFamily="49" charset="-122"/>
              <a:ea typeface="仿宋" pitchFamily="49" charset="-122"/>
            </a:endParaRPr>
          </a:p>
        </p:txBody>
      </p:sp>
    </p:spTree>
    <p:custDataLst>
      <p:tags r:id="rId1"/>
    </p:custDataLst>
    <p:extLst>
      <p:ext uri="{BB962C8B-B14F-4D97-AF65-F5344CB8AC3E}">
        <p14:creationId xmlns:p14="http://schemas.microsoft.com/office/powerpoint/2010/main" xmlns="" val="2371416417"/>
      </p:ext>
    </p:extLst>
  </p:cSld>
  <p:clrMapOvr>
    <a:masterClrMapping/>
  </p:clrMapOvr>
  <p:transition spd="med" advTm="64914">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26285" y="122628"/>
            <a:ext cx="8135656" cy="903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zh-CN" sz="2400" b="1" dirty="0">
                <a:solidFill>
                  <a:srgbClr val="C00000"/>
                </a:solidFill>
              </a:rPr>
              <a:t>教育部关于加强直属高校直属单位财务队伍建设的</a:t>
            </a:r>
            <a:r>
              <a:rPr lang="zh-CN" altLang="zh-CN" sz="2400" b="1" dirty="0" smtClean="0">
                <a:solidFill>
                  <a:srgbClr val="C00000"/>
                </a:solidFill>
              </a:rPr>
              <a:t>意见</a:t>
            </a:r>
            <a:endParaRPr lang="en-US" altLang="zh-CN" sz="2400" b="1" dirty="0" smtClean="0">
              <a:solidFill>
                <a:srgbClr val="C00000"/>
              </a:solidFill>
            </a:endParaRPr>
          </a:p>
          <a:p>
            <a:pPr algn="ctr"/>
            <a:r>
              <a:rPr lang="zh-CN" altLang="zh-CN" sz="2400" dirty="0" smtClean="0">
                <a:solidFill>
                  <a:srgbClr val="C00000"/>
                </a:solidFill>
              </a:rPr>
              <a:t>教</a:t>
            </a:r>
            <a:r>
              <a:rPr lang="zh-CN" altLang="zh-CN" sz="2400" dirty="0">
                <a:solidFill>
                  <a:srgbClr val="C00000"/>
                </a:solidFill>
              </a:rPr>
              <a:t>人</a:t>
            </a:r>
            <a:r>
              <a:rPr lang="en-US" altLang="zh-CN" sz="2400" dirty="0">
                <a:solidFill>
                  <a:srgbClr val="C00000"/>
                </a:solidFill>
              </a:rPr>
              <a:t>[2014]6</a:t>
            </a:r>
            <a:r>
              <a:rPr lang="zh-CN" altLang="zh-CN" sz="2400" dirty="0" smtClean="0">
                <a:solidFill>
                  <a:srgbClr val="C00000"/>
                </a:solidFill>
              </a:rPr>
              <a:t>号</a:t>
            </a:r>
            <a:endParaRPr lang="zh-CN" altLang="zh-CN" sz="2400" dirty="0">
              <a:solidFill>
                <a:srgbClr val="C00000"/>
              </a:solidFill>
            </a:endParaRPr>
          </a:p>
        </p:txBody>
      </p:sp>
      <p:sp>
        <p:nvSpPr>
          <p:cNvPr id="31" name="Rectangle 4"/>
          <p:cNvSpPr>
            <a:spLocks noChangeArrowheads="1"/>
          </p:cNvSpPr>
          <p:nvPr/>
        </p:nvSpPr>
        <p:spPr bwMode="auto">
          <a:xfrm>
            <a:off x="177987" y="1026123"/>
            <a:ext cx="8783953" cy="39087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zh-CN" altLang="zh-CN" sz="2800" dirty="0"/>
              <a:t>　</a:t>
            </a:r>
            <a:r>
              <a:rPr lang="en-US" altLang="zh-CN" sz="2800" dirty="0" smtClean="0"/>
              <a:t>   </a:t>
            </a:r>
            <a:r>
              <a:rPr lang="zh-CN" altLang="zh-CN" sz="2400" b="1" dirty="0" smtClean="0"/>
              <a:t>一</a:t>
            </a:r>
            <a:r>
              <a:rPr lang="zh-CN" altLang="zh-CN" sz="2400" b="1" dirty="0"/>
              <a:t>、</a:t>
            </a:r>
            <a:r>
              <a:rPr lang="en-US" altLang="zh-CN" sz="2400" b="1" dirty="0"/>
              <a:t> </a:t>
            </a:r>
            <a:r>
              <a:rPr lang="zh-CN" altLang="zh-CN" sz="2400" b="1" dirty="0"/>
              <a:t>充分认识加强教育财务队伍建设的紧迫性　</a:t>
            </a:r>
            <a:endParaRPr lang="zh-CN" altLang="zh-CN" sz="2400" dirty="0"/>
          </a:p>
          <a:p>
            <a:r>
              <a:rPr lang="zh-CN" altLang="zh-CN" sz="2400" dirty="0"/>
              <a:t>　　</a:t>
            </a:r>
            <a:r>
              <a:rPr lang="zh-CN" altLang="zh-CN" sz="2400" b="1" dirty="0"/>
              <a:t>二、切实落实单位领导班子在财务管理工作中的</a:t>
            </a:r>
            <a:r>
              <a:rPr lang="zh-CN" altLang="zh-CN" sz="2400" b="1" dirty="0">
                <a:solidFill>
                  <a:srgbClr val="C00000"/>
                </a:solidFill>
              </a:rPr>
              <a:t>主体责任</a:t>
            </a:r>
            <a:r>
              <a:rPr lang="zh-CN" altLang="zh-CN" sz="2400" b="1" dirty="0"/>
              <a:t>　</a:t>
            </a:r>
            <a:endParaRPr lang="en-US" altLang="zh-CN" sz="2400" b="1" dirty="0" smtClean="0"/>
          </a:p>
          <a:p>
            <a:pPr indent="450850"/>
            <a:r>
              <a:rPr lang="en-US" altLang="zh-CN" sz="2400" b="1" dirty="0" smtClean="0"/>
              <a:t>  </a:t>
            </a:r>
            <a:r>
              <a:rPr lang="zh-CN" altLang="zh-CN" sz="2400" b="1" dirty="0" smtClean="0"/>
              <a:t>三</a:t>
            </a:r>
            <a:r>
              <a:rPr lang="zh-CN" altLang="zh-CN" sz="2400" b="1" dirty="0"/>
              <a:t>、进一步完善总会计师管理制度　</a:t>
            </a:r>
          </a:p>
          <a:p>
            <a:r>
              <a:rPr lang="zh-CN" altLang="zh-CN" sz="2400" b="1" dirty="0"/>
              <a:t>　　四、严格按要求选好配好财务机构</a:t>
            </a:r>
            <a:r>
              <a:rPr lang="zh-CN" altLang="zh-CN" sz="2400" b="1" dirty="0" smtClean="0"/>
              <a:t>负责人</a:t>
            </a:r>
            <a:endParaRPr lang="en-US" altLang="zh-CN" sz="2400" b="1" dirty="0" smtClean="0"/>
          </a:p>
          <a:p>
            <a:pPr indent="804863"/>
            <a:r>
              <a:rPr lang="zh-CN" altLang="zh-CN" sz="2000" b="1" dirty="0">
                <a:solidFill>
                  <a:srgbClr val="C00000"/>
                </a:solidFill>
                <a:latin typeface="华文楷体" pitchFamily="2" charset="-122"/>
                <a:ea typeface="华文楷体" pitchFamily="2" charset="-122"/>
              </a:rPr>
              <a:t>（一）严格财务机构负责人任职条件</a:t>
            </a:r>
          </a:p>
          <a:p>
            <a:pPr indent="804863"/>
            <a:r>
              <a:rPr lang="zh-CN" altLang="zh-CN" sz="2000" b="1" dirty="0">
                <a:solidFill>
                  <a:srgbClr val="C00000"/>
                </a:solidFill>
                <a:latin typeface="华文楷体" pitchFamily="2" charset="-122"/>
                <a:ea typeface="华文楷体" pitchFamily="2" charset="-122"/>
              </a:rPr>
              <a:t>（二）完善任用和职务任期机制</a:t>
            </a:r>
          </a:p>
          <a:p>
            <a:pPr indent="804863"/>
            <a:r>
              <a:rPr lang="zh-CN" altLang="zh-CN" sz="2000" b="1" dirty="0">
                <a:solidFill>
                  <a:srgbClr val="C00000"/>
                </a:solidFill>
                <a:latin typeface="华文楷体" pitchFamily="2" charset="-122"/>
                <a:ea typeface="华文楷体" pitchFamily="2" charset="-122"/>
              </a:rPr>
              <a:t>（三）完善考核评价</a:t>
            </a:r>
            <a:r>
              <a:rPr lang="zh-CN" altLang="zh-CN" sz="2000" b="1" dirty="0" smtClean="0">
                <a:solidFill>
                  <a:srgbClr val="C00000"/>
                </a:solidFill>
                <a:latin typeface="华文楷体" pitchFamily="2" charset="-122"/>
                <a:ea typeface="华文楷体" pitchFamily="2" charset="-122"/>
              </a:rPr>
              <a:t>机制</a:t>
            </a:r>
            <a:r>
              <a:rPr lang="en-US" altLang="zh-CN" sz="2400" b="1" dirty="0" smtClean="0">
                <a:solidFill>
                  <a:srgbClr val="C00000"/>
                </a:solidFill>
                <a:latin typeface="华文楷体" pitchFamily="2" charset="-122"/>
                <a:ea typeface="华文楷体" pitchFamily="2" charset="-122"/>
              </a:rPr>
              <a:t>【</a:t>
            </a:r>
            <a:r>
              <a:rPr lang="zh-CN" altLang="zh-CN" b="1" i="1" dirty="0" smtClean="0">
                <a:solidFill>
                  <a:srgbClr val="0000FF"/>
                </a:solidFill>
                <a:latin typeface="华文楷体" pitchFamily="2" charset="-122"/>
                <a:ea typeface="华文楷体" pitchFamily="2" charset="-122"/>
              </a:rPr>
              <a:t>将</a:t>
            </a:r>
            <a:r>
              <a:rPr lang="zh-CN" altLang="zh-CN" b="1" i="1" dirty="0">
                <a:solidFill>
                  <a:srgbClr val="0000FF"/>
                </a:solidFill>
                <a:latin typeface="华文楷体" pitchFamily="2" charset="-122"/>
                <a:ea typeface="华文楷体" pitchFamily="2" charset="-122"/>
              </a:rPr>
              <a:t>财务管理情况、预决算报表、各类审计检查报告、日常财务工作信息、财务信息公开、信息化建设、队伍建设、各项财经制度和内部控制制度建设及落实情况</a:t>
            </a:r>
            <a:r>
              <a:rPr lang="zh-CN" altLang="zh-CN" b="1" i="1" dirty="0"/>
              <a:t>等作为评价财务机构负责人履职能力的重要</a:t>
            </a:r>
            <a:r>
              <a:rPr lang="zh-CN" altLang="zh-CN" b="1" i="1" dirty="0" smtClean="0"/>
              <a:t>因素</a:t>
            </a:r>
            <a:r>
              <a:rPr lang="en-US" altLang="zh-CN" b="1" i="1" dirty="0" smtClean="0"/>
              <a:t>】</a:t>
            </a:r>
            <a:endParaRPr lang="zh-CN" altLang="zh-CN" sz="1600" b="1" i="1" dirty="0"/>
          </a:p>
          <a:p>
            <a:r>
              <a:rPr lang="zh-CN" altLang="zh-CN" sz="2400" b="1" dirty="0"/>
              <a:t>　　五、加强财务人员配备和规范</a:t>
            </a:r>
            <a:r>
              <a:rPr lang="zh-CN" altLang="zh-CN" sz="2400" b="1" dirty="0" smtClean="0"/>
              <a:t>管理</a:t>
            </a:r>
            <a:endParaRPr lang="en-US" altLang="zh-CN" sz="2400" b="1" dirty="0" smtClean="0"/>
          </a:p>
          <a:p>
            <a:r>
              <a:rPr lang="zh-CN" altLang="zh-CN" sz="2400" b="1" dirty="0"/>
              <a:t>　</a:t>
            </a:r>
            <a:r>
              <a:rPr lang="en-US" altLang="zh-CN" sz="2400" b="1" dirty="0" smtClean="0"/>
              <a:t>    </a:t>
            </a:r>
            <a:r>
              <a:rPr lang="zh-CN" altLang="zh-CN" sz="2400" b="1" dirty="0" smtClean="0"/>
              <a:t>六</a:t>
            </a:r>
            <a:r>
              <a:rPr lang="zh-CN" altLang="zh-CN" sz="2400" b="1" dirty="0"/>
              <a:t>、切实提高财务干部的素质和能力　</a:t>
            </a:r>
            <a:r>
              <a:rPr lang="en-US" altLang="zh-CN" sz="2400" b="1" dirty="0"/>
              <a:t>  </a:t>
            </a:r>
            <a:endParaRPr lang="zh-CN" altLang="zh-CN" sz="2400" b="1" dirty="0"/>
          </a:p>
        </p:txBody>
      </p:sp>
    </p:spTree>
    <p:custDataLst>
      <p:tags r:id="rId1"/>
    </p:custDataLst>
    <p:extLst>
      <p:ext uri="{BB962C8B-B14F-4D97-AF65-F5344CB8AC3E}">
        <p14:creationId xmlns:p14="http://schemas.microsoft.com/office/powerpoint/2010/main" xmlns="" val="2618470285"/>
      </p:ext>
    </p:extLst>
  </p:cSld>
  <p:clrMapOvr>
    <a:masterClrMapping/>
  </p:clrMapOvr>
  <p:transition spd="med" advTm="6537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27534"/>
            <a:ext cx="9144000" cy="1512168"/>
          </a:xfrm>
        </p:spPr>
        <p:txBody>
          <a:bodyPr>
            <a:normAutofit fontScale="90000"/>
          </a:bodyPr>
          <a:lstStyle/>
          <a:p>
            <a:pPr algn="l"/>
            <a:r>
              <a:rPr lang="zh-CN" altLang="en-US" sz="2400" dirty="0" smtClean="0">
                <a:solidFill>
                  <a:srgbClr val="0000FF"/>
                </a:solidFill>
                <a:latin typeface="Tahoma" pitchFamily="34" charset="0"/>
                <a:ea typeface="黑体" pitchFamily="49" charset="-122"/>
              </a:rPr>
              <a:t>①</a:t>
            </a:r>
            <a:r>
              <a:rPr lang="en-US" altLang="zh-CN" sz="2400" dirty="0" smtClean="0">
                <a:solidFill>
                  <a:srgbClr val="0000FF"/>
                </a:solidFill>
                <a:latin typeface="Tahoma" pitchFamily="34" charset="0"/>
                <a:ea typeface="黑体" pitchFamily="49" charset="-122"/>
              </a:rPr>
              <a:t>《</a:t>
            </a:r>
            <a:r>
              <a:rPr lang="zh-CN" altLang="en-US" sz="2400" dirty="0" smtClean="0">
                <a:solidFill>
                  <a:srgbClr val="0000FF"/>
                </a:solidFill>
                <a:latin typeface="Tahoma" pitchFamily="34" charset="0"/>
                <a:ea typeface="黑体" pitchFamily="49" charset="-122"/>
              </a:rPr>
              <a:t>党政主要领导干部和国有企业领导人员经济责任</a:t>
            </a:r>
            <a:r>
              <a:rPr lang="zh-CN" altLang="en-US" sz="2400" dirty="0" smtClean="0">
                <a:solidFill>
                  <a:srgbClr val="FF0000"/>
                </a:solidFill>
                <a:latin typeface="Tahoma" pitchFamily="34" charset="0"/>
                <a:ea typeface="黑体" pitchFamily="49" charset="-122"/>
              </a:rPr>
              <a:t>审计规定 </a:t>
            </a:r>
            <a:r>
              <a:rPr lang="en-US" altLang="zh-CN" sz="2400" dirty="0" smtClean="0">
                <a:solidFill>
                  <a:srgbClr val="0000FF"/>
                </a:solidFill>
                <a:latin typeface="Tahoma" pitchFamily="34" charset="0"/>
                <a:ea typeface="黑体" pitchFamily="49" charset="-122"/>
              </a:rPr>
              <a:t>》</a:t>
            </a:r>
            <a:r>
              <a:rPr lang="en-US" altLang="zh-CN" sz="2800" dirty="0" smtClean="0">
                <a:solidFill>
                  <a:srgbClr val="0000FF"/>
                </a:solidFill>
                <a:latin typeface="Tahoma" pitchFamily="34" charset="0"/>
                <a:ea typeface="黑体" pitchFamily="49" charset="-122"/>
              </a:rPr>
              <a:t/>
            </a:r>
            <a:br>
              <a:rPr lang="en-US" altLang="zh-CN" sz="2800" dirty="0" smtClean="0">
                <a:solidFill>
                  <a:srgbClr val="0000FF"/>
                </a:solidFill>
                <a:latin typeface="Tahoma" pitchFamily="34" charset="0"/>
                <a:ea typeface="黑体" pitchFamily="49" charset="-122"/>
              </a:rPr>
            </a:br>
            <a:r>
              <a:rPr lang="en-US" altLang="zh-CN" sz="2800" dirty="0" smtClean="0">
                <a:solidFill>
                  <a:srgbClr val="0000FF"/>
                </a:solidFill>
                <a:latin typeface="Tahoma" pitchFamily="34" charset="0"/>
                <a:ea typeface="黑体" pitchFamily="49" charset="-122"/>
              </a:rPr>
              <a:t>                             </a:t>
            </a:r>
            <a:r>
              <a:rPr lang="zh-CN" altLang="en-US" sz="2400" dirty="0" smtClean="0">
                <a:solidFill>
                  <a:srgbClr val="0000FF"/>
                </a:solidFill>
                <a:latin typeface="Tahoma" pitchFamily="34" charset="0"/>
                <a:ea typeface="黑体" pitchFamily="49" charset="-122"/>
              </a:rPr>
              <a:t>中办</a:t>
            </a:r>
            <a:r>
              <a:rPr lang="en-US" altLang="zh-CN" sz="2400" dirty="0" smtClean="0">
                <a:solidFill>
                  <a:srgbClr val="0000FF"/>
                </a:solidFill>
                <a:latin typeface="Tahoma" pitchFamily="34" charset="0"/>
                <a:ea typeface="黑体" pitchFamily="49" charset="-122"/>
              </a:rPr>
              <a:t>【2010】32</a:t>
            </a:r>
            <a:r>
              <a:rPr lang="zh-CN" altLang="en-US" sz="2400" dirty="0" smtClean="0">
                <a:solidFill>
                  <a:srgbClr val="0000FF"/>
                </a:solidFill>
                <a:latin typeface="Tahoma" pitchFamily="34" charset="0"/>
                <a:ea typeface="黑体" pitchFamily="49" charset="-122"/>
              </a:rPr>
              <a:t>号</a:t>
            </a:r>
            <a:r>
              <a:rPr lang="en-US" altLang="zh-CN" sz="2400" dirty="0" smtClean="0">
                <a:solidFill>
                  <a:srgbClr val="0000FF"/>
                </a:solidFill>
                <a:latin typeface="Tahoma" pitchFamily="34" charset="0"/>
                <a:ea typeface="黑体" pitchFamily="49" charset="-122"/>
              </a:rPr>
              <a:t/>
            </a:r>
            <a:br>
              <a:rPr lang="en-US" altLang="zh-CN" sz="2400" dirty="0" smtClean="0">
                <a:solidFill>
                  <a:srgbClr val="0000FF"/>
                </a:solidFill>
                <a:latin typeface="Tahoma" pitchFamily="34" charset="0"/>
                <a:ea typeface="黑体" pitchFamily="49" charset="-122"/>
              </a:rPr>
            </a:br>
            <a:r>
              <a:rPr lang="zh-CN" altLang="en-US" sz="2400" dirty="0" smtClean="0">
                <a:solidFill>
                  <a:srgbClr val="0000FF"/>
                </a:solidFill>
                <a:latin typeface="Tahoma" pitchFamily="34" charset="0"/>
                <a:ea typeface="黑体" pitchFamily="49" charset="-122"/>
              </a:rPr>
              <a:t>②</a:t>
            </a:r>
            <a:r>
              <a:rPr lang="en-US" altLang="zh-CN" sz="2400" dirty="0" smtClean="0">
                <a:solidFill>
                  <a:srgbClr val="0000FF"/>
                </a:solidFill>
                <a:latin typeface="Tahoma" pitchFamily="34" charset="0"/>
                <a:ea typeface="黑体" pitchFamily="49" charset="-122"/>
              </a:rPr>
              <a:t>《</a:t>
            </a:r>
            <a:r>
              <a:rPr lang="zh-CN" altLang="en-US" sz="2400" dirty="0" smtClean="0">
                <a:solidFill>
                  <a:srgbClr val="0000FF"/>
                </a:solidFill>
                <a:latin typeface="Tahoma" pitchFamily="34" charset="0"/>
                <a:ea typeface="黑体" pitchFamily="49" charset="-122"/>
              </a:rPr>
              <a:t>党政主要领导干部和国有企业领导人员经济责任审计</a:t>
            </a:r>
            <a:r>
              <a:rPr lang="zh-CN" altLang="en-US" sz="2400" dirty="0" smtClean="0">
                <a:solidFill>
                  <a:srgbClr val="FF0000"/>
                </a:solidFill>
                <a:latin typeface="Tahoma" pitchFamily="34" charset="0"/>
                <a:ea typeface="黑体" pitchFamily="49" charset="-122"/>
              </a:rPr>
              <a:t>实施细则 </a:t>
            </a:r>
            <a:r>
              <a:rPr lang="en-US" altLang="zh-CN" sz="2400" dirty="0" smtClean="0">
                <a:solidFill>
                  <a:srgbClr val="0000FF"/>
                </a:solidFill>
                <a:latin typeface="Tahoma" pitchFamily="34" charset="0"/>
                <a:ea typeface="黑体" pitchFamily="49" charset="-122"/>
              </a:rPr>
              <a:t>》</a:t>
            </a:r>
            <a:br>
              <a:rPr lang="en-US" altLang="zh-CN" sz="2400" dirty="0" smtClean="0">
                <a:solidFill>
                  <a:srgbClr val="0000FF"/>
                </a:solidFill>
                <a:latin typeface="Tahoma" pitchFamily="34" charset="0"/>
                <a:ea typeface="黑体" pitchFamily="49" charset="-122"/>
              </a:rPr>
            </a:br>
            <a:r>
              <a:rPr lang="en-US" altLang="zh-CN" sz="2400" dirty="0" smtClean="0">
                <a:solidFill>
                  <a:srgbClr val="0000FF"/>
                </a:solidFill>
                <a:latin typeface="Tahoma" pitchFamily="34" charset="0"/>
                <a:ea typeface="黑体" pitchFamily="49" charset="-122"/>
              </a:rPr>
              <a:t>                                【</a:t>
            </a:r>
            <a:r>
              <a:rPr lang="zh-CN" altLang="en-US" sz="2400" dirty="0" smtClean="0">
                <a:solidFill>
                  <a:srgbClr val="0000FF"/>
                </a:solidFill>
                <a:latin typeface="Tahoma" pitchFamily="34" charset="0"/>
                <a:ea typeface="黑体" pitchFamily="49" charset="-122"/>
              </a:rPr>
              <a:t>审经</a:t>
            </a:r>
            <a:r>
              <a:rPr lang="en-US" altLang="zh-CN" sz="2400" dirty="0" smtClean="0">
                <a:solidFill>
                  <a:srgbClr val="0000FF"/>
                </a:solidFill>
                <a:latin typeface="Tahoma" pitchFamily="34" charset="0"/>
                <a:ea typeface="黑体" pitchFamily="49" charset="-122"/>
              </a:rPr>
              <a:t>【2014】 </a:t>
            </a:r>
            <a:r>
              <a:rPr lang="zh-CN" altLang="en-US" sz="2400" dirty="0" smtClean="0">
                <a:solidFill>
                  <a:srgbClr val="0000FF"/>
                </a:solidFill>
                <a:latin typeface="Tahoma" pitchFamily="34" charset="0"/>
                <a:ea typeface="黑体" pitchFamily="49" charset="-122"/>
              </a:rPr>
              <a:t>号</a:t>
            </a:r>
            <a:r>
              <a:rPr lang="en-US" altLang="zh-CN" sz="2400" dirty="0" smtClean="0">
                <a:solidFill>
                  <a:srgbClr val="0000FF"/>
                </a:solidFill>
                <a:latin typeface="Tahoma" pitchFamily="34" charset="0"/>
                <a:ea typeface="黑体" pitchFamily="49" charset="-122"/>
              </a:rPr>
              <a:t/>
            </a:r>
            <a:br>
              <a:rPr lang="en-US" altLang="zh-CN" sz="2400" dirty="0" smtClean="0">
                <a:solidFill>
                  <a:srgbClr val="0000FF"/>
                </a:solidFill>
                <a:latin typeface="Tahoma" pitchFamily="34" charset="0"/>
                <a:ea typeface="黑体" pitchFamily="49" charset="-122"/>
              </a:rPr>
            </a:br>
            <a:r>
              <a:rPr lang="zh-CN" altLang="en-US" sz="2400" dirty="0" smtClean="0">
                <a:solidFill>
                  <a:srgbClr val="0000FF"/>
                </a:solidFill>
                <a:latin typeface="Tahoma" pitchFamily="34" charset="0"/>
                <a:ea typeface="黑体" pitchFamily="49" charset="-122"/>
              </a:rPr>
              <a:t>③</a:t>
            </a:r>
            <a:r>
              <a:rPr lang="en-US" altLang="zh-CN" sz="2400" dirty="0" smtClean="0">
                <a:solidFill>
                  <a:srgbClr val="0000FF"/>
                </a:solidFill>
                <a:latin typeface="Tahoma" pitchFamily="34" charset="0"/>
                <a:ea typeface="黑体" pitchFamily="49" charset="-122"/>
              </a:rPr>
              <a:t>《</a:t>
            </a:r>
            <a:r>
              <a:rPr lang="zh-CN" altLang="en-US" sz="2400" dirty="0">
                <a:solidFill>
                  <a:srgbClr val="0000FF"/>
                </a:solidFill>
                <a:latin typeface="Tahoma" pitchFamily="34" charset="0"/>
                <a:ea typeface="黑体" pitchFamily="49" charset="-122"/>
              </a:rPr>
              <a:t>国务院</a:t>
            </a:r>
            <a:r>
              <a:rPr lang="zh-CN" altLang="en-US" sz="2400" dirty="0" smtClean="0">
                <a:solidFill>
                  <a:srgbClr val="0000FF"/>
                </a:solidFill>
                <a:latin typeface="Tahoma" pitchFamily="34" charset="0"/>
                <a:ea typeface="黑体" pitchFamily="49" charset="-122"/>
              </a:rPr>
              <a:t>加强审计工作的意见</a:t>
            </a:r>
            <a:r>
              <a:rPr lang="en-US" altLang="zh-CN" sz="2400" dirty="0" smtClean="0">
                <a:solidFill>
                  <a:srgbClr val="0000FF"/>
                </a:solidFill>
                <a:latin typeface="Tahoma" pitchFamily="34" charset="0"/>
                <a:ea typeface="黑体" pitchFamily="49" charset="-122"/>
              </a:rPr>
              <a:t>》【</a:t>
            </a:r>
            <a:r>
              <a:rPr lang="zh-CN" altLang="en-US" sz="2000" dirty="0"/>
              <a:t>国发</a:t>
            </a:r>
            <a:r>
              <a:rPr lang="en-US" altLang="zh-CN" sz="2000" dirty="0"/>
              <a:t>〔2014〕48</a:t>
            </a:r>
            <a:r>
              <a:rPr lang="zh-CN" altLang="en-US" sz="2000" dirty="0" smtClean="0"/>
              <a:t>号</a:t>
            </a:r>
            <a:r>
              <a:rPr lang="en-US" altLang="zh-CN" sz="2000" dirty="0" smtClean="0"/>
              <a:t>】</a:t>
            </a:r>
            <a:endParaRPr lang="en-US" altLang="zh-CN" sz="3600" dirty="0">
              <a:latin typeface="华文隶书" panose="02010800040101010101" pitchFamily="2" charset="-122"/>
              <a:ea typeface="华文隶书" panose="02010800040101010101" pitchFamily="2" charset="-122"/>
            </a:endParaRPr>
          </a:p>
        </p:txBody>
      </p:sp>
      <p:sp>
        <p:nvSpPr>
          <p:cNvPr id="5" name="内容占位符 2"/>
          <p:cNvSpPr>
            <a:spLocks noGrp="1"/>
          </p:cNvSpPr>
          <p:nvPr>
            <p:ph idx="1"/>
          </p:nvPr>
        </p:nvSpPr>
        <p:spPr>
          <a:xfrm>
            <a:off x="179512" y="2409732"/>
            <a:ext cx="8534400" cy="2538282"/>
          </a:xfrm>
          <a:ln>
            <a:solidFill>
              <a:srgbClr val="0000FF"/>
            </a:solidFill>
          </a:ln>
        </p:spPr>
        <p:txBody>
          <a:bodyPr>
            <a:normAutofit fontScale="92500" lnSpcReduction="20000"/>
          </a:bodyPr>
          <a:lstStyle/>
          <a:p>
            <a:pPr>
              <a:buNone/>
            </a:pPr>
            <a:r>
              <a:rPr lang="en-US" altLang="zh-CN" sz="2000" dirty="0" smtClean="0">
                <a:solidFill>
                  <a:srgbClr val="FF0000"/>
                </a:solidFill>
              </a:rPr>
              <a:t>【32</a:t>
            </a:r>
            <a:r>
              <a:rPr lang="zh-CN" altLang="en-US" sz="2000" dirty="0" smtClean="0">
                <a:solidFill>
                  <a:srgbClr val="FF0000"/>
                </a:solidFill>
              </a:rPr>
              <a:t>号文</a:t>
            </a:r>
            <a:r>
              <a:rPr lang="en-US" altLang="zh-CN" sz="2000" dirty="0" smtClean="0">
                <a:solidFill>
                  <a:srgbClr val="FF0000"/>
                </a:solidFill>
              </a:rPr>
              <a:t>】</a:t>
            </a:r>
            <a:r>
              <a:rPr lang="zh-CN" altLang="en-US" sz="2000" dirty="0" smtClean="0"/>
              <a:t>第三十四条审计机关对被审计领导干部履行经济责任过程中存在问题所应当承担的直接责任、主管责任、领导责任，应当区别不同情况作出界定。</a:t>
            </a:r>
            <a:endParaRPr lang="en-US" altLang="zh-CN" sz="2000" dirty="0" smtClean="0"/>
          </a:p>
          <a:p>
            <a:pPr>
              <a:buNone/>
            </a:pPr>
            <a:r>
              <a:rPr lang="en-US" altLang="zh-CN" sz="2000" b="1" dirty="0" smtClean="0">
                <a:solidFill>
                  <a:srgbClr val="FF0000"/>
                </a:solidFill>
              </a:rPr>
              <a:t>【</a:t>
            </a:r>
            <a:r>
              <a:rPr lang="zh-CN" altLang="en-US" sz="2000" b="1" dirty="0" smtClean="0">
                <a:solidFill>
                  <a:srgbClr val="FF0000"/>
                </a:solidFill>
              </a:rPr>
              <a:t>实施细则</a:t>
            </a:r>
            <a:r>
              <a:rPr lang="en-US" altLang="zh-CN" sz="2000" b="1" dirty="0" smtClean="0">
                <a:solidFill>
                  <a:srgbClr val="FF0000"/>
                </a:solidFill>
              </a:rPr>
              <a:t>】</a:t>
            </a:r>
            <a:r>
              <a:rPr lang="zh-CN" altLang="en-US" sz="2000" b="1" dirty="0" smtClean="0"/>
              <a:t>第二十四条</a:t>
            </a:r>
            <a:r>
              <a:rPr lang="en-US" sz="2000" dirty="0" smtClean="0"/>
              <a:t> </a:t>
            </a:r>
            <a:r>
              <a:rPr lang="zh-CN" altLang="en-US" sz="2000" dirty="0" smtClean="0"/>
              <a:t>对领导干部履行经济责任过程中存在的问题，审计机关应当按照权责一致原则，</a:t>
            </a:r>
            <a:r>
              <a:rPr lang="zh-CN" altLang="en-US" sz="2000" b="1" dirty="0" smtClean="0">
                <a:solidFill>
                  <a:srgbClr val="0000FF"/>
                </a:solidFill>
              </a:rPr>
              <a:t>根据领导干部的职责分工，充分考虑相关事项的历史背景、决策程序等要求和实际决策过程，以及是否签批文件、是否分管、是否参与特定事项的管理等情况</a:t>
            </a:r>
            <a:r>
              <a:rPr lang="zh-CN" altLang="en-US" sz="2000" dirty="0" smtClean="0"/>
              <a:t>，依法依规认定其应当承担的</a:t>
            </a:r>
            <a:r>
              <a:rPr lang="zh-CN" altLang="en-US" sz="2000" b="1" dirty="0" smtClean="0">
                <a:solidFill>
                  <a:srgbClr val="FF0000"/>
                </a:solidFill>
              </a:rPr>
              <a:t>直接责任、主管责任和领导责任</a:t>
            </a:r>
            <a:r>
              <a:rPr lang="zh-CN" altLang="en-US" sz="2000" dirty="0" smtClean="0"/>
              <a:t>。  对领导干部应当承担责任的问题或者事项，可以提出</a:t>
            </a:r>
            <a:r>
              <a:rPr lang="zh-CN" altLang="en-US" sz="2000" b="1" dirty="0" smtClean="0">
                <a:solidFill>
                  <a:srgbClr val="FF0000"/>
                </a:solidFill>
              </a:rPr>
              <a:t>责任追究建议</a:t>
            </a:r>
            <a:r>
              <a:rPr lang="zh-CN" altLang="en-US" sz="2000" dirty="0" smtClean="0"/>
              <a:t>。</a:t>
            </a:r>
            <a:endParaRPr lang="en-US" altLang="zh-CN" sz="2000" dirty="0" smtClean="0"/>
          </a:p>
          <a:p>
            <a:pPr>
              <a:buNone/>
            </a:pPr>
            <a:r>
              <a:rPr lang="zh-CN" altLang="en-US" sz="2000" dirty="0" smtClean="0"/>
              <a:t>第二十五  </a:t>
            </a:r>
            <a:r>
              <a:rPr lang="en-US" altLang="zh-CN" sz="2000" dirty="0" smtClean="0"/>
              <a:t>---</a:t>
            </a:r>
            <a:r>
              <a:rPr lang="zh-CN" altLang="en-US" sz="2000" dirty="0" smtClean="0"/>
              <a:t>二十七分别规定三种责任情形。</a:t>
            </a:r>
          </a:p>
          <a:p>
            <a:pPr>
              <a:buNone/>
            </a:pPr>
            <a:endParaRPr lang="zh-CN" altLang="en-US" sz="2000" dirty="0" smtClean="0"/>
          </a:p>
          <a:p>
            <a:pPr>
              <a:buNone/>
            </a:pPr>
            <a:endParaRPr lang="zh-CN" altLang="en-US" sz="2000" dirty="0" smtClean="0">
              <a:solidFill>
                <a:srgbClr val="0000FF"/>
              </a:solidFill>
              <a:ea typeface="黑体" pitchFamily="49" charset="-122"/>
            </a:endParaRPr>
          </a:p>
          <a:p>
            <a:pPr>
              <a:buNone/>
            </a:pPr>
            <a:endParaRPr lang="en-US" altLang="zh-CN" sz="2000" dirty="0" smtClean="0"/>
          </a:p>
          <a:p>
            <a:pPr>
              <a:buNone/>
            </a:pPr>
            <a:endParaRPr lang="en-US" altLang="zh-CN" sz="2000" dirty="0" smtClean="0">
              <a:solidFill>
                <a:schemeClr val="accent4"/>
              </a:solidFill>
            </a:endParaRPr>
          </a:p>
          <a:p>
            <a:pPr>
              <a:buNone/>
            </a:pPr>
            <a:endParaRPr lang="en-US" altLang="zh-CN" sz="2000" dirty="0" smtClean="0">
              <a:solidFill>
                <a:schemeClr val="accent4"/>
              </a:solidFill>
            </a:endParaRPr>
          </a:p>
        </p:txBody>
      </p:sp>
      <p:sp>
        <p:nvSpPr>
          <p:cNvPr id="3" name="左箭头 2"/>
          <p:cNvSpPr/>
          <p:nvPr/>
        </p:nvSpPr>
        <p:spPr>
          <a:xfrm>
            <a:off x="3851920" y="0"/>
            <a:ext cx="4968552" cy="627534"/>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3333FF"/>
                </a:solidFill>
              </a:rPr>
              <a:t>审计的</a:t>
            </a:r>
            <a:r>
              <a:rPr lang="zh-CN" altLang="en-US" sz="3200" b="1" dirty="0" smtClean="0">
                <a:solidFill>
                  <a:srgbClr val="C00000"/>
                </a:solidFill>
              </a:rPr>
              <a:t>责任追究</a:t>
            </a:r>
            <a:endParaRPr lang="zh-CN" altLang="en-US" sz="3200" b="1" dirty="0">
              <a:solidFill>
                <a:srgbClr val="C00000"/>
              </a:solidFill>
            </a:endParaRPr>
          </a:p>
        </p:txBody>
      </p:sp>
    </p:spTree>
    <p:custDataLst>
      <p:tags r:id="rId1"/>
    </p:custDataLst>
    <p:extLst>
      <p:ext uri="{BB962C8B-B14F-4D97-AF65-F5344CB8AC3E}">
        <p14:creationId xmlns:p14="http://schemas.microsoft.com/office/powerpoint/2010/main" xmlns="" val="897636278"/>
      </p:ext>
    </p:extLst>
  </p:cSld>
  <p:clrMapOvr>
    <a:masterClrMapping/>
  </p:clrMapOvr>
  <p:transition advTm="427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285750" y="500063"/>
            <a:ext cx="8643938" cy="4411662"/>
          </a:xfrm>
          <a:prstGeom prst="rect">
            <a:avLst/>
          </a:prstGeom>
          <a:noFill/>
          <a:ln w="9525">
            <a:solidFill>
              <a:srgbClr val="00FF00"/>
            </a:solidFill>
            <a:miter lim="800000"/>
            <a:headEnd/>
            <a:tailEnd/>
          </a:ln>
          <a:effectLst/>
        </p:spPr>
        <p:txBody>
          <a:bodyPr lIns="91417" tIns="45709" rIns="91417" bIns="45709"/>
          <a:lstStyle/>
          <a:p>
            <a:pPr>
              <a:lnSpc>
                <a:spcPct val="105000"/>
              </a:lnSpc>
              <a:defRPr/>
            </a:pPr>
            <a:r>
              <a:rPr lang="zh-CN" altLang="en-US" sz="1700" b="1" dirty="0">
                <a:latin typeface="Arial" charset="0"/>
              </a:rPr>
              <a:t>第二十五条</a:t>
            </a:r>
            <a:r>
              <a:rPr lang="en-US" sz="1700" dirty="0">
                <a:latin typeface="Arial" charset="0"/>
              </a:rPr>
              <a:t> </a:t>
            </a:r>
            <a:r>
              <a:rPr lang="zh-CN" altLang="en-US" sz="1700" dirty="0">
                <a:latin typeface="Arial" charset="0"/>
              </a:rPr>
              <a:t>被审计领导干部对审计发现的问题</a:t>
            </a:r>
            <a:r>
              <a:rPr lang="zh-CN" altLang="en-US" sz="1700" b="1" dirty="0">
                <a:solidFill>
                  <a:srgbClr val="0000FF"/>
                </a:solidFill>
                <a:latin typeface="Arial" charset="0"/>
              </a:rPr>
              <a:t>应当承担直接责任</a:t>
            </a:r>
            <a:r>
              <a:rPr lang="zh-CN" altLang="en-US" sz="1700" dirty="0">
                <a:latin typeface="Arial" charset="0"/>
              </a:rPr>
              <a:t>的，具体包括以下情形：</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一</a:t>
            </a:r>
            <a:r>
              <a:rPr lang="en-US" sz="1700" b="1" dirty="0">
                <a:latin typeface="华文仿宋" pitchFamily="2" charset="-122"/>
                <a:ea typeface="华文仿宋" pitchFamily="2" charset="-122"/>
              </a:rPr>
              <a:t>)</a:t>
            </a:r>
            <a:r>
              <a:rPr lang="zh-CN" altLang="en-US" sz="1700" b="1" dirty="0">
                <a:solidFill>
                  <a:srgbClr val="0000FF"/>
                </a:solidFill>
                <a:latin typeface="华文仿宋" pitchFamily="2" charset="-122"/>
                <a:ea typeface="华文仿宋" pitchFamily="2" charset="-122"/>
              </a:rPr>
              <a:t>本人或者与他人共同违反</a:t>
            </a:r>
            <a:r>
              <a:rPr lang="zh-CN" altLang="en-US" sz="1700" b="1" dirty="0">
                <a:latin typeface="华文仿宋" pitchFamily="2" charset="-122"/>
                <a:ea typeface="华文仿宋" pitchFamily="2" charset="-122"/>
              </a:rPr>
              <a:t>有关法律法规、国家有关规定、单位内部管理规定的；</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二</a:t>
            </a:r>
            <a:r>
              <a:rPr lang="en-US" sz="1700" b="1" dirty="0">
                <a:latin typeface="华文仿宋" pitchFamily="2" charset="-122"/>
                <a:ea typeface="华文仿宋" pitchFamily="2" charset="-122"/>
              </a:rPr>
              <a:t>)</a:t>
            </a:r>
            <a:r>
              <a:rPr lang="zh-CN" altLang="en-US" sz="1700" b="1" dirty="0">
                <a:solidFill>
                  <a:srgbClr val="0000FF"/>
                </a:solidFill>
                <a:latin typeface="华文仿宋" pitchFamily="2" charset="-122"/>
                <a:ea typeface="华文仿宋" pitchFamily="2" charset="-122"/>
              </a:rPr>
              <a:t>授意、指使、强令、纵容、包庇下属人员违反</a:t>
            </a:r>
            <a:r>
              <a:rPr lang="zh-CN" altLang="en-US" sz="1700" b="1" dirty="0">
                <a:latin typeface="华文仿宋" pitchFamily="2" charset="-122"/>
                <a:ea typeface="华文仿宋" pitchFamily="2" charset="-122"/>
              </a:rPr>
              <a:t>有关法律法规、国家有关规定和单位内部管理规定的；</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三</a:t>
            </a:r>
            <a:r>
              <a:rPr lang="en-US" sz="1700" b="1" dirty="0">
                <a:latin typeface="华文仿宋" pitchFamily="2" charset="-122"/>
                <a:ea typeface="华文仿宋" pitchFamily="2" charset="-122"/>
              </a:rPr>
              <a:t>)</a:t>
            </a:r>
            <a:r>
              <a:rPr lang="zh-CN" altLang="en-US" sz="1700" b="1" dirty="0">
                <a:solidFill>
                  <a:srgbClr val="0000FF"/>
                </a:solidFill>
                <a:latin typeface="华文仿宋" pitchFamily="2" charset="-122"/>
                <a:ea typeface="华文仿宋" pitchFamily="2" charset="-122"/>
              </a:rPr>
              <a:t>未经民主决策、相关会议讨论或者文件传签等规定的程序</a:t>
            </a:r>
            <a:r>
              <a:rPr lang="zh-CN" altLang="en-US" sz="1700" b="1" dirty="0">
                <a:latin typeface="华文仿宋" pitchFamily="2" charset="-122"/>
                <a:ea typeface="华文仿宋" pitchFamily="2" charset="-122"/>
              </a:rPr>
              <a:t>，直接决定、批准、组织实施重大经济事项，并造成国家利益重大损失、公共资金或国有资产</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资源</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严重损失浪费、生态环境严重破坏以及严重损害公共利益等后果的；</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四</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主持相关会议讨论或者以文件传签等其他方式研究，</a:t>
            </a:r>
            <a:r>
              <a:rPr lang="zh-CN" altLang="en-US" sz="1700" b="1" dirty="0">
                <a:solidFill>
                  <a:srgbClr val="0000FF"/>
                </a:solidFill>
                <a:latin typeface="华文仿宋" pitchFamily="2" charset="-122"/>
                <a:ea typeface="华文仿宋" pitchFamily="2" charset="-122"/>
              </a:rPr>
              <a:t>在多数人不同意的情况下，直接决定、批准、组织实施重大经济事项</a:t>
            </a:r>
            <a:r>
              <a:rPr lang="zh-CN" altLang="en-US" sz="1700" b="1" dirty="0">
                <a:latin typeface="华文仿宋" pitchFamily="2" charset="-122"/>
                <a:ea typeface="华文仿宋" pitchFamily="2" charset="-122"/>
              </a:rPr>
              <a:t>，由于决策不当或者决策失误造成国家利益重大损失、公共资金或国有资产</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资源</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严重损失浪费、生态环境严重破坏以及严重损害公共利益等后果的；</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五</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对有关法律法规和文件制度规定的被审计领导干部作为第一责任人</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负总责</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的事项、签订的有关目标责任事项或者应当履行的其他重要职责，</a:t>
            </a:r>
            <a:r>
              <a:rPr lang="zh-CN" altLang="en-US" sz="1700" b="1" dirty="0">
                <a:solidFill>
                  <a:srgbClr val="0000FF"/>
                </a:solidFill>
                <a:latin typeface="华文仿宋" pitchFamily="2" charset="-122"/>
                <a:ea typeface="华文仿宋" pitchFamily="2" charset="-122"/>
              </a:rPr>
              <a:t>由于授权</a:t>
            </a:r>
            <a:r>
              <a:rPr lang="en-US" sz="1700" b="1" dirty="0">
                <a:solidFill>
                  <a:srgbClr val="0000FF"/>
                </a:solidFill>
                <a:latin typeface="华文仿宋" pitchFamily="2" charset="-122"/>
                <a:ea typeface="华文仿宋" pitchFamily="2" charset="-122"/>
              </a:rPr>
              <a:t>(</a:t>
            </a:r>
            <a:r>
              <a:rPr lang="zh-CN" altLang="en-US" sz="1700" b="1" dirty="0">
                <a:solidFill>
                  <a:srgbClr val="0000FF"/>
                </a:solidFill>
                <a:latin typeface="华文仿宋" pitchFamily="2" charset="-122"/>
                <a:ea typeface="华文仿宋" pitchFamily="2" charset="-122"/>
              </a:rPr>
              <a:t>委托</a:t>
            </a:r>
            <a:r>
              <a:rPr lang="en-US" sz="1700" b="1" dirty="0">
                <a:solidFill>
                  <a:srgbClr val="0000FF"/>
                </a:solidFill>
                <a:latin typeface="华文仿宋" pitchFamily="2" charset="-122"/>
                <a:ea typeface="华文仿宋" pitchFamily="2" charset="-122"/>
              </a:rPr>
              <a:t>)</a:t>
            </a:r>
            <a:r>
              <a:rPr lang="zh-CN" altLang="en-US" sz="1700" b="1" dirty="0">
                <a:solidFill>
                  <a:srgbClr val="0000FF"/>
                </a:solidFill>
                <a:latin typeface="华文仿宋" pitchFamily="2" charset="-122"/>
                <a:ea typeface="华文仿宋" pitchFamily="2" charset="-122"/>
              </a:rPr>
              <a:t>其他领导干部决策且决策不当或者决策失误</a:t>
            </a:r>
            <a:r>
              <a:rPr lang="zh-CN" altLang="en-US" sz="1700" b="1" dirty="0">
                <a:latin typeface="华文仿宋" pitchFamily="2" charset="-122"/>
                <a:ea typeface="华文仿宋" pitchFamily="2" charset="-122"/>
              </a:rPr>
              <a:t>造成国家利益重大损失、公共资金或国有资产</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资源</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严重损失浪费、生态环境严重破坏以及严重损害公共利益等后果的；</a:t>
            </a:r>
          </a:p>
          <a:p>
            <a:pPr indent="450850">
              <a:lnSpc>
                <a:spcPct val="105000"/>
              </a:lnSpc>
              <a:defRPr/>
            </a:pP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六</a:t>
            </a:r>
            <a:r>
              <a:rPr lang="en-US" sz="1700" b="1" dirty="0">
                <a:latin typeface="华文仿宋" pitchFamily="2" charset="-122"/>
                <a:ea typeface="华文仿宋" pitchFamily="2" charset="-122"/>
              </a:rPr>
              <a:t>)</a:t>
            </a:r>
            <a:r>
              <a:rPr lang="zh-CN" altLang="en-US" sz="1700" b="1" dirty="0">
                <a:latin typeface="华文仿宋" pitchFamily="2" charset="-122"/>
                <a:ea typeface="华文仿宋" pitchFamily="2" charset="-122"/>
              </a:rPr>
              <a:t>其他失职、渎职或者应当承担直接责任的。</a:t>
            </a:r>
          </a:p>
        </p:txBody>
      </p:sp>
      <p:sp>
        <p:nvSpPr>
          <p:cNvPr id="99331" name="矩形 2"/>
          <p:cNvSpPr>
            <a:spLocks noChangeArrowheads="1"/>
          </p:cNvSpPr>
          <p:nvPr/>
        </p:nvSpPr>
        <p:spPr bwMode="auto">
          <a:xfrm>
            <a:off x="2857500" y="0"/>
            <a:ext cx="5643563" cy="523875"/>
          </a:xfrm>
          <a:prstGeom prst="rect">
            <a:avLst/>
          </a:prstGeom>
          <a:noFill/>
          <a:ln w="9525">
            <a:noFill/>
            <a:miter lim="800000"/>
            <a:headEnd/>
            <a:tailEnd/>
          </a:ln>
        </p:spPr>
        <p:txBody>
          <a:bodyPr>
            <a:spAutoFit/>
          </a:bodyPr>
          <a:lstStyle/>
          <a:p>
            <a:pPr algn="r"/>
            <a:r>
              <a:rPr lang="zh-CN" altLang="en-US" sz="2800" b="1">
                <a:solidFill>
                  <a:srgbClr val="0000FF"/>
                </a:solidFill>
                <a:latin typeface="隶书" pitchFamily="49" charset="-122"/>
              </a:rPr>
              <a:t>①直接责任</a:t>
            </a:r>
            <a:r>
              <a:rPr lang="en-US" altLang="zh-CN" sz="2800" b="1">
                <a:solidFill>
                  <a:srgbClr val="0000FF"/>
                </a:solidFill>
                <a:latin typeface="隶书" pitchFamily="49" charset="-122"/>
              </a:rPr>
              <a:t>---</a:t>
            </a:r>
            <a:endParaRPr lang="zh-CN" altLang="en-US" sz="2800" b="1">
              <a:solidFill>
                <a:srgbClr val="0000FF"/>
              </a:solidFill>
              <a:latin typeface="隶书" pitchFamily="49" charset="-122"/>
            </a:endParaRPr>
          </a:p>
        </p:txBody>
      </p:sp>
    </p:spTree>
    <p:custDataLst>
      <p:tags r:id="rId1"/>
    </p:custDataLst>
    <p:extLst>
      <p:ext uri="{BB962C8B-B14F-4D97-AF65-F5344CB8AC3E}">
        <p14:creationId xmlns:p14="http://schemas.microsoft.com/office/powerpoint/2010/main" xmlns="" val="33322691"/>
      </p:ext>
    </p:extLst>
  </p:cSld>
  <p:clrMapOvr>
    <a:masterClrMapping/>
  </p:clrMapOvr>
  <p:transition advTm="1132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p:cNvSpPr>
          <p:nvPr/>
        </p:nvSpPr>
        <p:spPr bwMode="auto">
          <a:xfrm>
            <a:off x="0" y="642937"/>
            <a:ext cx="9144000" cy="642938"/>
          </a:xfrm>
          <a:prstGeom prst="rect">
            <a:avLst/>
          </a:prstGeom>
          <a:noFill/>
          <a:ln w="9525">
            <a:noFill/>
            <a:miter lim="800000"/>
            <a:headEnd/>
            <a:tailEnd/>
          </a:ln>
        </p:spPr>
        <p:txBody>
          <a:bodyPr anchor="ctr"/>
          <a:lstStyle/>
          <a:p>
            <a:pPr algn="ctr"/>
            <a:endParaRPr lang="zh-CN" altLang="fr-CA" sz="3600">
              <a:latin typeface="黑体" pitchFamily="49" charset="-122"/>
              <a:ea typeface="黑体" pitchFamily="49" charset="-122"/>
            </a:endParaRPr>
          </a:p>
        </p:txBody>
      </p:sp>
      <p:sp>
        <p:nvSpPr>
          <p:cNvPr id="8" name="标题 7"/>
          <p:cNvSpPr>
            <a:spLocks noGrp="1"/>
          </p:cNvSpPr>
          <p:nvPr>
            <p:ph type="title"/>
          </p:nvPr>
        </p:nvSpPr>
        <p:spPr>
          <a:xfrm>
            <a:off x="322053" y="214312"/>
            <a:ext cx="8229600" cy="857250"/>
          </a:xfrm>
        </p:spPr>
        <p:txBody>
          <a:bodyPr/>
          <a:lstStyle/>
          <a:p>
            <a:r>
              <a:rPr lang="en-US" altLang="zh-CN" dirty="0" smtClean="0"/>
              <a:t>2</a:t>
            </a:r>
            <a:r>
              <a:rPr lang="zh-CN" altLang="en-US" dirty="0" smtClean="0"/>
              <a:t>、预算管理制度体系</a:t>
            </a:r>
            <a:endParaRPr lang="zh-CN" altLang="en-US" dirty="0"/>
          </a:p>
        </p:txBody>
      </p:sp>
      <p:graphicFrame>
        <p:nvGraphicFramePr>
          <p:cNvPr id="16" name="图示 15"/>
          <p:cNvGraphicFramePr/>
          <p:nvPr>
            <p:extLst>
              <p:ext uri="{D42A27DB-BD31-4B8C-83A1-F6EECF244321}">
                <p14:modId xmlns:p14="http://schemas.microsoft.com/office/powerpoint/2010/main" xmlns="" val="1857452131"/>
              </p:ext>
            </p:extLst>
          </p:nvPr>
        </p:nvGraphicFramePr>
        <p:xfrm>
          <a:off x="322052" y="785586"/>
          <a:ext cx="8427861" cy="4091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xmlns="" val="2161702840"/>
      </p:ext>
    </p:extLst>
  </p:cSld>
  <p:clrMapOvr>
    <a:masterClrMapping/>
  </p:clrMapOvr>
  <p:transition advTm="143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428625" y="571500"/>
            <a:ext cx="7858125" cy="4411663"/>
          </a:xfrm>
          <a:prstGeom prst="rect">
            <a:avLst/>
          </a:prstGeom>
          <a:noFill/>
          <a:ln w="9525">
            <a:solidFill>
              <a:srgbClr val="00FF00"/>
            </a:solidFill>
            <a:miter lim="800000"/>
            <a:headEnd/>
            <a:tailEnd/>
          </a:ln>
          <a:effectLst/>
        </p:spPr>
        <p:txBody>
          <a:bodyPr lIns="91417" tIns="45709" rIns="91417" bIns="45709"/>
          <a:lstStyle/>
          <a:p>
            <a:pPr>
              <a:defRPr/>
            </a:pPr>
            <a:r>
              <a:rPr lang="zh-CN" altLang="en-US" sz="2400" b="1" dirty="0">
                <a:latin typeface="Arial" charset="0"/>
              </a:rPr>
              <a:t>第二十六条</a:t>
            </a:r>
            <a:r>
              <a:rPr lang="en-US" sz="2400" dirty="0">
                <a:latin typeface="Arial" charset="0"/>
              </a:rPr>
              <a:t> </a:t>
            </a:r>
            <a:r>
              <a:rPr lang="zh-CN" altLang="en-US" sz="2400" b="1" dirty="0">
                <a:latin typeface="仿宋" pitchFamily="49" charset="-122"/>
                <a:ea typeface="仿宋" pitchFamily="49" charset="-122"/>
              </a:rPr>
              <a:t>被审计领导干部对审计发现的问题应当承担</a:t>
            </a:r>
            <a:r>
              <a:rPr lang="zh-CN" altLang="en-US" sz="2400" b="1" dirty="0">
                <a:solidFill>
                  <a:srgbClr val="0000FF"/>
                </a:solidFill>
                <a:latin typeface="仿宋" pitchFamily="49" charset="-122"/>
                <a:ea typeface="仿宋" pitchFamily="49" charset="-122"/>
              </a:rPr>
              <a:t>主管责任</a:t>
            </a:r>
            <a:r>
              <a:rPr lang="zh-CN" altLang="en-US" sz="2400" b="1" dirty="0">
                <a:latin typeface="仿宋" pitchFamily="49" charset="-122"/>
                <a:ea typeface="仿宋" pitchFamily="49" charset="-122"/>
              </a:rPr>
              <a:t>的，具体包括以下情形：</a:t>
            </a:r>
          </a:p>
          <a:p>
            <a:pPr indent="450850">
              <a:defRPr/>
            </a:pP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一</a:t>
            </a: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除直接责任外，领导干部对其</a:t>
            </a:r>
            <a:r>
              <a:rPr lang="zh-CN" altLang="en-US" sz="2400" b="1" dirty="0">
                <a:solidFill>
                  <a:srgbClr val="0000FF"/>
                </a:solidFill>
                <a:latin typeface="仿宋" pitchFamily="49" charset="-122"/>
                <a:ea typeface="仿宋" pitchFamily="49" charset="-122"/>
              </a:rPr>
              <a:t>直接分管或者主管的工作，不履行或者不正确履行</a:t>
            </a:r>
            <a:r>
              <a:rPr lang="zh-CN" altLang="en-US" sz="2400" b="1" dirty="0">
                <a:latin typeface="仿宋" pitchFamily="49" charset="-122"/>
                <a:ea typeface="仿宋" pitchFamily="49" charset="-122"/>
              </a:rPr>
              <a:t>经济责任的；</a:t>
            </a:r>
          </a:p>
          <a:p>
            <a:pPr indent="450850">
              <a:defRPr/>
            </a:pP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二</a:t>
            </a: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除直接责任外，主持相关会议讨论或者以文件传签等其他方式研究，</a:t>
            </a:r>
            <a:r>
              <a:rPr lang="zh-CN" altLang="en-US" sz="2400" b="1" dirty="0">
                <a:solidFill>
                  <a:srgbClr val="0000FF"/>
                </a:solidFill>
                <a:latin typeface="仿宋" pitchFamily="49" charset="-122"/>
                <a:ea typeface="仿宋" pitchFamily="49" charset="-122"/>
              </a:rPr>
              <a:t>并且在多数人同意的情况下</a:t>
            </a:r>
            <a:r>
              <a:rPr lang="zh-CN" altLang="en-US" sz="2400" b="1" dirty="0">
                <a:latin typeface="仿宋" pitchFamily="49" charset="-122"/>
                <a:ea typeface="仿宋" pitchFamily="49" charset="-122"/>
              </a:rPr>
              <a:t>，决定、批准、组织实施重大经济事项，由于决策不当或者决策失误造成国家利益损失、公共资金或国有资产</a:t>
            </a: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资源</a:t>
            </a: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损失浪费、生态环境破坏以及损害公共利益等后果的；</a:t>
            </a:r>
          </a:p>
          <a:p>
            <a:pPr indent="450850">
              <a:defRPr/>
            </a:pP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三</a:t>
            </a:r>
            <a:r>
              <a:rPr lang="en-US" sz="2400" b="1" dirty="0">
                <a:latin typeface="仿宋" pitchFamily="49" charset="-122"/>
                <a:ea typeface="仿宋" pitchFamily="49" charset="-122"/>
              </a:rPr>
              <a:t>)</a:t>
            </a:r>
            <a:r>
              <a:rPr lang="zh-CN" altLang="en-US" sz="2400" b="1" dirty="0">
                <a:solidFill>
                  <a:srgbClr val="0000FF"/>
                </a:solidFill>
                <a:latin typeface="仿宋" pitchFamily="49" charset="-122"/>
                <a:ea typeface="仿宋" pitchFamily="49" charset="-122"/>
              </a:rPr>
              <a:t>疏于监管</a:t>
            </a:r>
            <a:r>
              <a:rPr lang="zh-CN" altLang="en-US" sz="2400" b="1" dirty="0">
                <a:latin typeface="仿宋" pitchFamily="49" charset="-122"/>
                <a:ea typeface="仿宋" pitchFamily="49" charset="-122"/>
              </a:rPr>
              <a:t>，致使所管辖地区、分管部门和单位发生重大违纪违法问题或者造成重大损失浪费等后果的；</a:t>
            </a:r>
          </a:p>
          <a:p>
            <a:pPr indent="450850">
              <a:defRPr/>
            </a:pP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四</a:t>
            </a:r>
            <a:r>
              <a:rPr lang="en-US" sz="2400" b="1" dirty="0">
                <a:latin typeface="仿宋" pitchFamily="49" charset="-122"/>
                <a:ea typeface="仿宋" pitchFamily="49" charset="-122"/>
              </a:rPr>
              <a:t>)</a:t>
            </a:r>
            <a:r>
              <a:rPr lang="zh-CN" altLang="en-US" sz="2400" b="1" dirty="0">
                <a:latin typeface="仿宋" pitchFamily="49" charset="-122"/>
                <a:ea typeface="仿宋" pitchFamily="49" charset="-122"/>
              </a:rPr>
              <a:t>其他应当承担主管责任的情形。</a:t>
            </a:r>
          </a:p>
          <a:p>
            <a:pPr>
              <a:lnSpc>
                <a:spcPct val="150000"/>
              </a:lnSpc>
              <a:defRPr/>
            </a:pPr>
            <a:endParaRPr lang="zh-CN" altLang="en-US" sz="2400" dirty="0">
              <a:latin typeface="Arial" charset="0"/>
            </a:endParaRPr>
          </a:p>
        </p:txBody>
      </p:sp>
      <p:sp>
        <p:nvSpPr>
          <p:cNvPr id="100355" name="矩形 2"/>
          <p:cNvSpPr>
            <a:spLocks noChangeArrowheads="1"/>
          </p:cNvSpPr>
          <p:nvPr/>
        </p:nvSpPr>
        <p:spPr bwMode="auto">
          <a:xfrm>
            <a:off x="2857500" y="0"/>
            <a:ext cx="5643563" cy="584200"/>
          </a:xfrm>
          <a:prstGeom prst="rect">
            <a:avLst/>
          </a:prstGeom>
          <a:noFill/>
          <a:ln w="9525">
            <a:noFill/>
            <a:miter lim="800000"/>
            <a:headEnd/>
            <a:tailEnd/>
          </a:ln>
        </p:spPr>
        <p:txBody>
          <a:bodyPr>
            <a:spAutoFit/>
          </a:bodyPr>
          <a:lstStyle/>
          <a:p>
            <a:pPr algn="r"/>
            <a:r>
              <a:rPr lang="zh-CN" altLang="en-US" sz="3200" b="1">
                <a:solidFill>
                  <a:srgbClr val="0000FF"/>
                </a:solidFill>
                <a:latin typeface="隶书" pitchFamily="49" charset="-122"/>
              </a:rPr>
              <a:t>②主管责任</a:t>
            </a:r>
            <a:r>
              <a:rPr lang="en-US" altLang="zh-CN" sz="3200" b="1">
                <a:solidFill>
                  <a:srgbClr val="0000FF"/>
                </a:solidFill>
                <a:latin typeface="隶书" pitchFamily="49" charset="-122"/>
              </a:rPr>
              <a:t>---</a:t>
            </a:r>
            <a:endParaRPr lang="zh-CN" altLang="en-US" sz="3200" b="1">
              <a:solidFill>
                <a:srgbClr val="0000FF"/>
              </a:solidFill>
              <a:latin typeface="隶书" pitchFamily="49" charset="-122"/>
            </a:endParaRPr>
          </a:p>
        </p:txBody>
      </p:sp>
    </p:spTree>
    <p:custDataLst>
      <p:tags r:id="rId1"/>
    </p:custDataLst>
    <p:extLst>
      <p:ext uri="{BB962C8B-B14F-4D97-AF65-F5344CB8AC3E}">
        <p14:creationId xmlns:p14="http://schemas.microsoft.com/office/powerpoint/2010/main" xmlns="" val="4011011164"/>
      </p:ext>
    </p:extLst>
  </p:cSld>
  <p:clrMapOvr>
    <a:masterClrMapping/>
  </p:clrMapOvr>
  <p:transition advTm="4648">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386627" y="1012825"/>
            <a:ext cx="8149207" cy="3601650"/>
          </a:xfrm>
          <a:prstGeom prst="rect">
            <a:avLst/>
          </a:prstGeom>
          <a:noFill/>
          <a:ln w="9525">
            <a:solidFill>
              <a:srgbClr val="00FF00"/>
            </a:solidFill>
            <a:miter lim="800000"/>
            <a:headEnd/>
            <a:tailEnd/>
          </a:ln>
          <a:effectLst/>
        </p:spPr>
        <p:txBody>
          <a:bodyPr lIns="91417" tIns="45709" rIns="91417" bIns="45709"/>
          <a:lstStyle/>
          <a:p>
            <a:pPr indent="627063">
              <a:lnSpc>
                <a:spcPct val="150000"/>
              </a:lnSpc>
              <a:defRPr/>
            </a:pPr>
            <a:r>
              <a:rPr lang="zh-CN" altLang="en-US" sz="3200" b="1" dirty="0">
                <a:latin typeface="Arial" charset="0"/>
              </a:rPr>
              <a:t>第二十七条</a:t>
            </a:r>
            <a:r>
              <a:rPr lang="en-US" sz="3200" dirty="0">
                <a:latin typeface="Arial" charset="0"/>
              </a:rPr>
              <a:t> </a:t>
            </a:r>
            <a:r>
              <a:rPr lang="en-US" sz="3200" dirty="0" smtClean="0">
                <a:latin typeface="Arial" charset="0"/>
              </a:rPr>
              <a:t> </a:t>
            </a:r>
            <a:r>
              <a:rPr lang="zh-CN" altLang="en-US" sz="3200" dirty="0" smtClean="0">
                <a:latin typeface="Arial" charset="0"/>
              </a:rPr>
              <a:t>两</a:t>
            </a:r>
            <a:r>
              <a:rPr lang="zh-CN" altLang="en-US" sz="3200" dirty="0">
                <a:latin typeface="Arial" charset="0"/>
              </a:rPr>
              <a:t>办</a:t>
            </a:r>
            <a:r>
              <a:rPr lang="en-US" altLang="zh-CN" sz="3200" dirty="0">
                <a:latin typeface="Arial" charset="0"/>
              </a:rPr>
              <a:t>《</a:t>
            </a:r>
            <a:r>
              <a:rPr lang="zh-CN" altLang="en-US" sz="3200" dirty="0">
                <a:latin typeface="Arial" charset="0"/>
              </a:rPr>
              <a:t>规定</a:t>
            </a:r>
            <a:r>
              <a:rPr lang="en-US" altLang="zh-CN" sz="3200" dirty="0">
                <a:latin typeface="Arial" charset="0"/>
              </a:rPr>
              <a:t>》</a:t>
            </a:r>
            <a:r>
              <a:rPr lang="zh-CN" altLang="en-US" sz="3200" dirty="0">
                <a:latin typeface="Arial" charset="0"/>
              </a:rPr>
              <a:t>第三十七条所称</a:t>
            </a:r>
            <a:r>
              <a:rPr lang="zh-CN" altLang="en-US" sz="3200" dirty="0">
                <a:solidFill>
                  <a:srgbClr val="0000FF"/>
                </a:solidFill>
                <a:latin typeface="Arial" charset="0"/>
              </a:rPr>
              <a:t>领导责任，</a:t>
            </a:r>
            <a:r>
              <a:rPr lang="zh-CN" altLang="en-US" sz="3200" dirty="0">
                <a:latin typeface="Arial" charset="0"/>
              </a:rPr>
              <a:t>是指除</a:t>
            </a:r>
            <a:r>
              <a:rPr lang="zh-CN" altLang="en-US" sz="3200" dirty="0">
                <a:solidFill>
                  <a:srgbClr val="0000FF"/>
                </a:solidFill>
                <a:latin typeface="Arial" charset="0"/>
              </a:rPr>
              <a:t>直接责任和主管责任外</a:t>
            </a:r>
            <a:r>
              <a:rPr lang="zh-CN" altLang="en-US" sz="3200" dirty="0">
                <a:latin typeface="Arial" charset="0"/>
              </a:rPr>
              <a:t>，被审计领导干部对其职责范围内不履行或者不正确履行经济责任的其他行为应当承担的责任。</a:t>
            </a:r>
          </a:p>
          <a:p>
            <a:pPr>
              <a:lnSpc>
                <a:spcPct val="150000"/>
              </a:lnSpc>
              <a:defRPr/>
            </a:pPr>
            <a:endParaRPr lang="zh-CN" altLang="en-US" sz="2800" dirty="0">
              <a:latin typeface="Arial" charset="0"/>
            </a:endParaRPr>
          </a:p>
        </p:txBody>
      </p:sp>
      <p:sp>
        <p:nvSpPr>
          <p:cNvPr id="101379" name="矩形 2"/>
          <p:cNvSpPr>
            <a:spLocks noChangeArrowheads="1"/>
          </p:cNvSpPr>
          <p:nvPr/>
        </p:nvSpPr>
        <p:spPr bwMode="auto">
          <a:xfrm>
            <a:off x="2857500" y="428625"/>
            <a:ext cx="5643563" cy="584200"/>
          </a:xfrm>
          <a:prstGeom prst="rect">
            <a:avLst/>
          </a:prstGeom>
          <a:noFill/>
          <a:ln w="9525">
            <a:noFill/>
            <a:miter lim="800000"/>
            <a:headEnd/>
            <a:tailEnd/>
          </a:ln>
        </p:spPr>
        <p:txBody>
          <a:bodyPr>
            <a:spAutoFit/>
          </a:bodyPr>
          <a:lstStyle/>
          <a:p>
            <a:pPr algn="r"/>
            <a:r>
              <a:rPr lang="zh-CN" altLang="en-US" sz="3200" b="1">
                <a:solidFill>
                  <a:srgbClr val="0000FF"/>
                </a:solidFill>
                <a:latin typeface="隶书" pitchFamily="49" charset="-122"/>
              </a:rPr>
              <a:t>③领导责任</a:t>
            </a:r>
            <a:r>
              <a:rPr lang="en-US" altLang="zh-CN" sz="3200" b="1">
                <a:solidFill>
                  <a:srgbClr val="FF0000"/>
                </a:solidFill>
                <a:latin typeface="隶书" pitchFamily="49" charset="-122"/>
              </a:rPr>
              <a:t>---</a:t>
            </a:r>
            <a:endParaRPr lang="zh-CN" altLang="en-US" sz="3200" b="1">
              <a:solidFill>
                <a:srgbClr val="FF0000"/>
              </a:solidFill>
              <a:latin typeface="隶书" pitchFamily="49" charset="-122"/>
            </a:endParaRPr>
          </a:p>
        </p:txBody>
      </p:sp>
    </p:spTree>
    <p:custDataLst>
      <p:tags r:id="rId1"/>
    </p:custDataLst>
    <p:extLst>
      <p:ext uri="{BB962C8B-B14F-4D97-AF65-F5344CB8AC3E}">
        <p14:creationId xmlns:p14="http://schemas.microsoft.com/office/powerpoint/2010/main" xmlns="" val="2353897568"/>
      </p:ext>
    </p:extLst>
  </p:cSld>
  <p:clrMapOvr>
    <a:masterClrMapping/>
  </p:clrMapOvr>
  <p:transition advTm="4508">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65273" y="793184"/>
            <a:ext cx="4237152" cy="7260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smtClean="0">
                <a:solidFill>
                  <a:schemeClr val="tx1"/>
                </a:solidFill>
                <a:latin typeface="+mj-ea"/>
                <a:ea typeface="+mj-ea"/>
              </a:rPr>
              <a:t>行政事业单位内部</a:t>
            </a:r>
            <a:r>
              <a:rPr lang="zh-CN" altLang="en-US" sz="2000" b="1" dirty="0">
                <a:solidFill>
                  <a:schemeClr val="tx1"/>
                </a:solidFill>
                <a:latin typeface="+mj-ea"/>
                <a:ea typeface="+mj-ea"/>
              </a:rPr>
              <a:t>控制规范（试行）</a:t>
            </a:r>
          </a:p>
        </p:txBody>
      </p:sp>
      <p:sp>
        <p:nvSpPr>
          <p:cNvPr id="2" name="矩形 9"/>
          <p:cNvSpPr/>
          <p:nvPr/>
        </p:nvSpPr>
        <p:spPr>
          <a:xfrm>
            <a:off x="339725" y="2673351"/>
            <a:ext cx="623888" cy="7477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a:solidFill>
                  <a:schemeClr val="tx1"/>
                </a:solidFill>
              </a:rPr>
              <a:t>总</a:t>
            </a:r>
          </a:p>
          <a:p>
            <a:pPr>
              <a:defRPr/>
            </a:pPr>
            <a:r>
              <a:rPr lang="zh-CN" altLang="en-US">
                <a:solidFill>
                  <a:schemeClr val="tx1"/>
                </a:solidFill>
              </a:rPr>
              <a:t>则</a:t>
            </a:r>
          </a:p>
        </p:txBody>
      </p:sp>
      <p:sp>
        <p:nvSpPr>
          <p:cNvPr id="3" name="矩形 9"/>
          <p:cNvSpPr/>
          <p:nvPr/>
        </p:nvSpPr>
        <p:spPr>
          <a:xfrm>
            <a:off x="1254125" y="2682875"/>
            <a:ext cx="1792288"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a:solidFill>
                  <a:schemeClr val="tx1"/>
                </a:solidFill>
              </a:rPr>
              <a:t>风险评估和控制方法</a:t>
            </a:r>
          </a:p>
        </p:txBody>
      </p:sp>
      <p:sp>
        <p:nvSpPr>
          <p:cNvPr id="4" name="矩形 9"/>
          <p:cNvSpPr/>
          <p:nvPr/>
        </p:nvSpPr>
        <p:spPr>
          <a:xfrm>
            <a:off x="415925" y="1816101"/>
            <a:ext cx="3392488"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内部控制基本原理</a:t>
            </a:r>
          </a:p>
        </p:txBody>
      </p:sp>
      <p:sp>
        <p:nvSpPr>
          <p:cNvPr id="5" name="矩形 9"/>
          <p:cNvSpPr/>
          <p:nvPr/>
        </p:nvSpPr>
        <p:spPr>
          <a:xfrm>
            <a:off x="4543425" y="1816101"/>
            <a:ext cx="3354388"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chemeClr val="tx1"/>
                </a:solidFill>
              </a:rPr>
              <a:t>内部控制实际应用</a:t>
            </a:r>
          </a:p>
        </p:txBody>
      </p:sp>
      <p:sp>
        <p:nvSpPr>
          <p:cNvPr id="6" name="矩形 9"/>
          <p:cNvSpPr/>
          <p:nvPr/>
        </p:nvSpPr>
        <p:spPr>
          <a:xfrm>
            <a:off x="3425825" y="2720976"/>
            <a:ext cx="1525588" cy="6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a:solidFill>
                  <a:schemeClr val="tx1"/>
                </a:solidFill>
              </a:rPr>
              <a:t>单位层面内部控制</a:t>
            </a:r>
          </a:p>
        </p:txBody>
      </p:sp>
      <p:sp>
        <p:nvSpPr>
          <p:cNvPr id="7" name="矩形 9"/>
          <p:cNvSpPr/>
          <p:nvPr/>
        </p:nvSpPr>
        <p:spPr>
          <a:xfrm>
            <a:off x="5153025" y="2759076"/>
            <a:ext cx="1576388" cy="6524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业务层面内部控制</a:t>
            </a:r>
          </a:p>
        </p:txBody>
      </p:sp>
      <p:sp>
        <p:nvSpPr>
          <p:cNvPr id="8" name="矩形 9"/>
          <p:cNvSpPr/>
          <p:nvPr/>
        </p:nvSpPr>
        <p:spPr>
          <a:xfrm>
            <a:off x="7058025" y="2740026"/>
            <a:ext cx="1843088" cy="6524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评价与监督</a:t>
            </a:r>
          </a:p>
        </p:txBody>
      </p:sp>
      <p:sp>
        <p:nvSpPr>
          <p:cNvPr id="9" name="矩形 9"/>
          <p:cNvSpPr/>
          <p:nvPr/>
        </p:nvSpPr>
        <p:spPr>
          <a:xfrm>
            <a:off x="190502" y="3892551"/>
            <a:ext cx="2208213" cy="10429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组织、机制、关键岗位、人员、信息技术</a:t>
            </a:r>
          </a:p>
        </p:txBody>
      </p:sp>
      <p:sp>
        <p:nvSpPr>
          <p:cNvPr id="11" name="矩形 9"/>
          <p:cNvSpPr/>
          <p:nvPr/>
        </p:nvSpPr>
        <p:spPr>
          <a:xfrm>
            <a:off x="2663825" y="3774296"/>
            <a:ext cx="623888" cy="1260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预算业务</a:t>
            </a:r>
          </a:p>
        </p:txBody>
      </p:sp>
      <p:sp>
        <p:nvSpPr>
          <p:cNvPr id="12" name="矩形 9"/>
          <p:cNvSpPr/>
          <p:nvPr/>
        </p:nvSpPr>
        <p:spPr>
          <a:xfrm>
            <a:off x="3451225" y="3794684"/>
            <a:ext cx="623888" cy="1252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收支业务</a:t>
            </a:r>
          </a:p>
        </p:txBody>
      </p:sp>
      <p:sp>
        <p:nvSpPr>
          <p:cNvPr id="13" name="矩形 9"/>
          <p:cNvSpPr/>
          <p:nvPr/>
        </p:nvSpPr>
        <p:spPr>
          <a:xfrm>
            <a:off x="4352925" y="3788584"/>
            <a:ext cx="623888" cy="1231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政采业务</a:t>
            </a:r>
          </a:p>
        </p:txBody>
      </p:sp>
      <p:sp>
        <p:nvSpPr>
          <p:cNvPr id="14" name="矩形 9"/>
          <p:cNvSpPr/>
          <p:nvPr/>
        </p:nvSpPr>
        <p:spPr>
          <a:xfrm>
            <a:off x="5140325" y="3771900"/>
            <a:ext cx="585788" cy="1231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资</a:t>
            </a:r>
          </a:p>
          <a:p>
            <a:pPr algn="ctr">
              <a:defRPr/>
            </a:pPr>
            <a:endParaRPr lang="zh-CN" altLang="en-US" sz="2000" b="1" dirty="0">
              <a:solidFill>
                <a:schemeClr val="tx1"/>
              </a:solidFill>
              <a:latin typeface="+mj-ea"/>
              <a:ea typeface="+mj-ea"/>
            </a:endParaRPr>
          </a:p>
          <a:p>
            <a:pPr algn="ctr">
              <a:defRPr/>
            </a:pPr>
            <a:r>
              <a:rPr lang="zh-CN" altLang="en-US" sz="2000" b="1" dirty="0">
                <a:solidFill>
                  <a:schemeClr val="tx1"/>
                </a:solidFill>
                <a:latin typeface="+mj-ea"/>
                <a:ea typeface="+mj-ea"/>
              </a:rPr>
              <a:t>产</a:t>
            </a:r>
          </a:p>
        </p:txBody>
      </p:sp>
      <p:sp>
        <p:nvSpPr>
          <p:cNvPr id="15" name="矩形 9"/>
          <p:cNvSpPr/>
          <p:nvPr/>
        </p:nvSpPr>
        <p:spPr>
          <a:xfrm>
            <a:off x="5927725" y="3807634"/>
            <a:ext cx="585788" cy="1212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建设项目</a:t>
            </a:r>
          </a:p>
        </p:txBody>
      </p:sp>
      <p:sp>
        <p:nvSpPr>
          <p:cNvPr id="16" name="矩形 9"/>
          <p:cNvSpPr/>
          <p:nvPr/>
        </p:nvSpPr>
        <p:spPr>
          <a:xfrm>
            <a:off x="6744506" y="3805739"/>
            <a:ext cx="547688" cy="1090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合</a:t>
            </a:r>
          </a:p>
          <a:p>
            <a:pPr algn="ctr">
              <a:defRPr/>
            </a:pPr>
            <a:endParaRPr lang="zh-CN" altLang="en-US" sz="2000" b="1" dirty="0">
              <a:solidFill>
                <a:schemeClr val="tx1"/>
              </a:solidFill>
              <a:latin typeface="+mj-ea"/>
              <a:ea typeface="+mj-ea"/>
            </a:endParaRPr>
          </a:p>
          <a:p>
            <a:pPr algn="ctr">
              <a:defRPr/>
            </a:pPr>
            <a:r>
              <a:rPr lang="zh-CN" altLang="en-US" sz="2000" b="1" dirty="0">
                <a:solidFill>
                  <a:schemeClr val="tx1"/>
                </a:solidFill>
                <a:latin typeface="+mj-ea"/>
                <a:ea typeface="+mj-ea"/>
              </a:rPr>
              <a:t>同</a:t>
            </a:r>
          </a:p>
        </p:txBody>
      </p:sp>
      <p:sp>
        <p:nvSpPr>
          <p:cNvPr id="17" name="矩形 9"/>
          <p:cNvSpPr/>
          <p:nvPr/>
        </p:nvSpPr>
        <p:spPr>
          <a:xfrm>
            <a:off x="7448895" y="3819291"/>
            <a:ext cx="522288" cy="1203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内部监督</a:t>
            </a:r>
          </a:p>
        </p:txBody>
      </p:sp>
      <p:sp>
        <p:nvSpPr>
          <p:cNvPr id="18" name="矩形 9"/>
          <p:cNvSpPr/>
          <p:nvPr/>
        </p:nvSpPr>
        <p:spPr>
          <a:xfrm>
            <a:off x="8204411" y="3817159"/>
            <a:ext cx="534988" cy="1203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外部监督</a:t>
            </a:r>
          </a:p>
        </p:txBody>
      </p:sp>
      <p:sp>
        <p:nvSpPr>
          <p:cNvPr id="71700" name="Line 41"/>
          <p:cNvSpPr>
            <a:spLocks noChangeShapeType="1"/>
          </p:cNvSpPr>
          <p:nvPr/>
        </p:nvSpPr>
        <p:spPr bwMode="auto">
          <a:xfrm flipV="1">
            <a:off x="1397000" y="1590676"/>
            <a:ext cx="5778500" cy="9525"/>
          </a:xfrm>
          <a:prstGeom prst="line">
            <a:avLst/>
          </a:prstGeom>
          <a:noFill/>
          <a:ln w="38100">
            <a:solidFill>
              <a:schemeClr val="bg1"/>
            </a:solidFill>
            <a:round/>
            <a:headEnd/>
            <a:tailEnd/>
          </a:ln>
        </p:spPr>
        <p:txBody>
          <a:bodyPr>
            <a:spAutoFit/>
          </a:bodyPr>
          <a:lstStyle/>
          <a:p>
            <a:endParaRPr lang="zh-CN" altLang="en-US"/>
          </a:p>
        </p:txBody>
      </p:sp>
      <p:sp>
        <p:nvSpPr>
          <p:cNvPr id="71701" name="Line 42"/>
          <p:cNvSpPr>
            <a:spLocks noChangeShapeType="1"/>
          </p:cNvSpPr>
          <p:nvPr/>
        </p:nvSpPr>
        <p:spPr bwMode="auto">
          <a:xfrm>
            <a:off x="1422400" y="1609726"/>
            <a:ext cx="0" cy="20002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2" name="Line 43"/>
          <p:cNvSpPr>
            <a:spLocks noChangeShapeType="1"/>
          </p:cNvSpPr>
          <p:nvPr/>
        </p:nvSpPr>
        <p:spPr bwMode="auto">
          <a:xfrm flipH="1">
            <a:off x="7162800" y="1590676"/>
            <a:ext cx="12700" cy="20002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3" name="Line 44"/>
          <p:cNvSpPr>
            <a:spLocks noChangeShapeType="1"/>
          </p:cNvSpPr>
          <p:nvPr/>
        </p:nvSpPr>
        <p:spPr bwMode="auto">
          <a:xfrm>
            <a:off x="4165600" y="1419226"/>
            <a:ext cx="12700" cy="20002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4" name="Line 45"/>
          <p:cNvSpPr>
            <a:spLocks noChangeShapeType="1"/>
          </p:cNvSpPr>
          <p:nvPr/>
        </p:nvSpPr>
        <p:spPr bwMode="auto">
          <a:xfrm>
            <a:off x="673100" y="2324100"/>
            <a:ext cx="0" cy="3429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5" name="Line 46"/>
          <p:cNvSpPr>
            <a:spLocks noChangeShapeType="1"/>
          </p:cNvSpPr>
          <p:nvPr/>
        </p:nvSpPr>
        <p:spPr bwMode="auto">
          <a:xfrm>
            <a:off x="2070100" y="2324100"/>
            <a:ext cx="0" cy="36195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6" name="Line 47"/>
          <p:cNvSpPr>
            <a:spLocks noChangeShapeType="1"/>
          </p:cNvSpPr>
          <p:nvPr/>
        </p:nvSpPr>
        <p:spPr bwMode="auto">
          <a:xfrm>
            <a:off x="4127500" y="2419350"/>
            <a:ext cx="12700" cy="3048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7" name="Line 48"/>
          <p:cNvSpPr>
            <a:spLocks noChangeShapeType="1"/>
          </p:cNvSpPr>
          <p:nvPr/>
        </p:nvSpPr>
        <p:spPr bwMode="auto">
          <a:xfrm>
            <a:off x="5969000" y="2333626"/>
            <a:ext cx="12700" cy="39052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8" name="Line 49"/>
          <p:cNvSpPr>
            <a:spLocks noChangeShapeType="1"/>
          </p:cNvSpPr>
          <p:nvPr/>
        </p:nvSpPr>
        <p:spPr bwMode="auto">
          <a:xfrm>
            <a:off x="7975600" y="2457450"/>
            <a:ext cx="12700" cy="2667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09" name="Line 50"/>
          <p:cNvSpPr>
            <a:spLocks noChangeShapeType="1"/>
          </p:cNvSpPr>
          <p:nvPr/>
        </p:nvSpPr>
        <p:spPr bwMode="auto">
          <a:xfrm>
            <a:off x="4127500" y="2428875"/>
            <a:ext cx="3848100" cy="19050"/>
          </a:xfrm>
          <a:prstGeom prst="line">
            <a:avLst/>
          </a:prstGeom>
          <a:noFill/>
          <a:ln w="38100">
            <a:solidFill>
              <a:schemeClr val="bg1"/>
            </a:solidFill>
            <a:round/>
            <a:headEnd/>
            <a:tailEnd/>
          </a:ln>
        </p:spPr>
        <p:txBody>
          <a:bodyPr>
            <a:spAutoFit/>
          </a:bodyPr>
          <a:lstStyle/>
          <a:p>
            <a:endParaRPr lang="zh-CN" altLang="en-US"/>
          </a:p>
        </p:txBody>
      </p:sp>
      <p:sp>
        <p:nvSpPr>
          <p:cNvPr id="71710" name="Line 51"/>
          <p:cNvSpPr>
            <a:spLocks noChangeShapeType="1"/>
          </p:cNvSpPr>
          <p:nvPr/>
        </p:nvSpPr>
        <p:spPr bwMode="auto">
          <a:xfrm>
            <a:off x="2959100" y="3638551"/>
            <a:ext cx="4000500" cy="9525"/>
          </a:xfrm>
          <a:prstGeom prst="line">
            <a:avLst/>
          </a:prstGeom>
          <a:noFill/>
          <a:ln w="38100">
            <a:solidFill>
              <a:schemeClr val="bg1"/>
            </a:solidFill>
            <a:round/>
            <a:headEnd/>
            <a:tailEnd/>
          </a:ln>
        </p:spPr>
        <p:txBody>
          <a:bodyPr>
            <a:spAutoFit/>
          </a:bodyPr>
          <a:lstStyle/>
          <a:p>
            <a:endParaRPr lang="zh-CN" altLang="en-US"/>
          </a:p>
        </p:txBody>
      </p:sp>
      <p:sp>
        <p:nvSpPr>
          <p:cNvPr id="71711" name="Line 52"/>
          <p:cNvSpPr>
            <a:spLocks noChangeShapeType="1"/>
          </p:cNvSpPr>
          <p:nvPr/>
        </p:nvSpPr>
        <p:spPr bwMode="auto">
          <a:xfrm>
            <a:off x="5461000" y="3448051"/>
            <a:ext cx="12700" cy="44767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2" name="Line 53"/>
          <p:cNvSpPr>
            <a:spLocks noChangeShapeType="1"/>
          </p:cNvSpPr>
          <p:nvPr/>
        </p:nvSpPr>
        <p:spPr bwMode="auto">
          <a:xfrm flipH="1">
            <a:off x="6934200" y="3638550"/>
            <a:ext cx="12700" cy="2667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3" name="Line 54"/>
          <p:cNvSpPr>
            <a:spLocks noChangeShapeType="1"/>
          </p:cNvSpPr>
          <p:nvPr/>
        </p:nvSpPr>
        <p:spPr bwMode="auto">
          <a:xfrm>
            <a:off x="6172200" y="3629026"/>
            <a:ext cx="0" cy="276225"/>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4" name="Line 55"/>
          <p:cNvSpPr>
            <a:spLocks noChangeShapeType="1"/>
          </p:cNvSpPr>
          <p:nvPr/>
        </p:nvSpPr>
        <p:spPr bwMode="auto">
          <a:xfrm>
            <a:off x="4622800" y="3629025"/>
            <a:ext cx="12700" cy="2667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5" name="Line 56"/>
          <p:cNvSpPr>
            <a:spLocks noChangeShapeType="1"/>
          </p:cNvSpPr>
          <p:nvPr/>
        </p:nvSpPr>
        <p:spPr bwMode="auto">
          <a:xfrm flipH="1">
            <a:off x="3759200" y="3638550"/>
            <a:ext cx="12700" cy="2667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6" name="Line 57"/>
          <p:cNvSpPr>
            <a:spLocks noChangeShapeType="1"/>
          </p:cNvSpPr>
          <p:nvPr/>
        </p:nvSpPr>
        <p:spPr bwMode="auto">
          <a:xfrm>
            <a:off x="2971800" y="3648075"/>
            <a:ext cx="12700" cy="26670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7" name="Line 58"/>
          <p:cNvSpPr>
            <a:spLocks noChangeShapeType="1"/>
          </p:cNvSpPr>
          <p:nvPr/>
        </p:nvSpPr>
        <p:spPr bwMode="auto">
          <a:xfrm>
            <a:off x="7708900" y="3400425"/>
            <a:ext cx="12700" cy="51435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71718" name="Line 59"/>
          <p:cNvSpPr>
            <a:spLocks noChangeShapeType="1"/>
          </p:cNvSpPr>
          <p:nvPr/>
        </p:nvSpPr>
        <p:spPr bwMode="auto">
          <a:xfrm>
            <a:off x="8483600" y="3381376"/>
            <a:ext cx="12700" cy="542925"/>
          </a:xfrm>
          <a:prstGeom prst="line">
            <a:avLst/>
          </a:prstGeom>
          <a:noFill/>
          <a:ln w="38100">
            <a:solidFill>
              <a:schemeClr val="bg1"/>
            </a:solidFill>
            <a:round/>
            <a:headEnd/>
            <a:tailEnd type="triangle" w="med" len="med"/>
          </a:ln>
        </p:spPr>
        <p:txBody>
          <a:bodyPr>
            <a:spAutoFit/>
          </a:bodyPr>
          <a:lstStyle/>
          <a:p>
            <a:endParaRPr lang="zh-CN" altLang="en-US"/>
          </a:p>
        </p:txBody>
      </p:sp>
      <p:cxnSp>
        <p:nvCxnSpPr>
          <p:cNvPr id="71719" name="AutoShape 60"/>
          <p:cNvCxnSpPr>
            <a:cxnSpLocks noChangeShapeType="1"/>
          </p:cNvCxnSpPr>
          <p:nvPr/>
        </p:nvCxnSpPr>
        <p:spPr bwMode="auto">
          <a:xfrm flipV="1">
            <a:off x="1624013" y="2932114"/>
            <a:ext cx="1751012" cy="588962"/>
          </a:xfrm>
          <a:prstGeom prst="bentConnector3">
            <a:avLst>
              <a:gd name="adj1" fmla="val 87579"/>
            </a:avLst>
          </a:prstGeom>
          <a:noFill/>
          <a:ln w="38100">
            <a:solidFill>
              <a:schemeClr val="bg1"/>
            </a:solidFill>
            <a:miter lim="800000"/>
            <a:headEnd type="triangle" w="med" len="med"/>
            <a:tailEnd type="triangle" w="med" len="med"/>
          </a:ln>
        </p:spPr>
      </p:cxnSp>
      <p:sp>
        <p:nvSpPr>
          <p:cNvPr id="71720" name="Line 61"/>
          <p:cNvSpPr>
            <a:spLocks noChangeShapeType="1"/>
          </p:cNvSpPr>
          <p:nvPr/>
        </p:nvSpPr>
        <p:spPr bwMode="auto">
          <a:xfrm>
            <a:off x="1638300" y="3505200"/>
            <a:ext cx="0" cy="361950"/>
          </a:xfrm>
          <a:prstGeom prst="line">
            <a:avLst/>
          </a:prstGeom>
          <a:noFill/>
          <a:ln w="38100">
            <a:solidFill>
              <a:schemeClr val="bg1"/>
            </a:solidFill>
            <a:round/>
            <a:headEnd/>
            <a:tailEnd type="triangle" w="med" len="med"/>
          </a:ln>
        </p:spPr>
        <p:txBody>
          <a:bodyPr>
            <a:spAutoFit/>
          </a:bodyPr>
          <a:lstStyle/>
          <a:p>
            <a:endParaRPr lang="zh-CN" altLang="en-US"/>
          </a:p>
        </p:txBody>
      </p:sp>
      <p:sp>
        <p:nvSpPr>
          <p:cNvPr id="41" name="矩形 9"/>
          <p:cNvSpPr/>
          <p:nvPr/>
        </p:nvSpPr>
        <p:spPr>
          <a:xfrm>
            <a:off x="365125" y="2673351"/>
            <a:ext cx="623888" cy="7477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chemeClr val="tx1"/>
                </a:solidFill>
                <a:latin typeface="+mj-ea"/>
                <a:ea typeface="+mj-ea"/>
              </a:rPr>
              <a:t>总</a:t>
            </a:r>
          </a:p>
          <a:p>
            <a:pPr algn="ctr">
              <a:defRPr/>
            </a:pPr>
            <a:r>
              <a:rPr lang="zh-CN" altLang="en-US" sz="2000" b="1">
                <a:solidFill>
                  <a:schemeClr val="tx1"/>
                </a:solidFill>
                <a:latin typeface="+mj-ea"/>
                <a:ea typeface="+mj-ea"/>
              </a:rPr>
              <a:t>则</a:t>
            </a:r>
          </a:p>
        </p:txBody>
      </p:sp>
      <p:sp>
        <p:nvSpPr>
          <p:cNvPr id="42" name="矩形 9"/>
          <p:cNvSpPr/>
          <p:nvPr/>
        </p:nvSpPr>
        <p:spPr>
          <a:xfrm>
            <a:off x="1279525" y="2682875"/>
            <a:ext cx="1792288" cy="7191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风险评估和控制方法</a:t>
            </a:r>
          </a:p>
        </p:txBody>
      </p:sp>
      <p:sp>
        <p:nvSpPr>
          <p:cNvPr id="43" name="矩形 9"/>
          <p:cNvSpPr/>
          <p:nvPr/>
        </p:nvSpPr>
        <p:spPr>
          <a:xfrm>
            <a:off x="4568825" y="1816101"/>
            <a:ext cx="3354388"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内部控制实际应用</a:t>
            </a:r>
          </a:p>
        </p:txBody>
      </p:sp>
      <p:sp>
        <p:nvSpPr>
          <p:cNvPr id="44" name="矩形 9"/>
          <p:cNvSpPr/>
          <p:nvPr/>
        </p:nvSpPr>
        <p:spPr>
          <a:xfrm>
            <a:off x="3451225" y="2720976"/>
            <a:ext cx="1525588" cy="6905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latin typeface="+mj-ea"/>
                <a:ea typeface="+mj-ea"/>
              </a:rPr>
              <a:t>单位层面内部控制</a:t>
            </a:r>
          </a:p>
        </p:txBody>
      </p:sp>
      <p:sp>
        <p:nvSpPr>
          <p:cNvPr id="19" name="椭圆 18"/>
          <p:cNvSpPr/>
          <p:nvPr/>
        </p:nvSpPr>
        <p:spPr>
          <a:xfrm>
            <a:off x="1638301" y="87474"/>
            <a:ext cx="7505701" cy="594066"/>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3333FF"/>
                </a:solidFill>
              </a:rPr>
              <a:t>2014</a:t>
            </a:r>
            <a:r>
              <a:rPr lang="zh-CN" altLang="en-US" sz="2400" b="1" dirty="0" smtClean="0">
                <a:solidFill>
                  <a:srgbClr val="3333FF"/>
                </a:solidFill>
              </a:rPr>
              <a:t>年</a:t>
            </a:r>
            <a:r>
              <a:rPr lang="en-US" altLang="zh-CN" sz="2400" b="1" dirty="0" smtClean="0">
                <a:solidFill>
                  <a:srgbClr val="3333FF"/>
                </a:solidFill>
              </a:rPr>
              <a:t>1</a:t>
            </a:r>
            <a:r>
              <a:rPr lang="zh-CN" altLang="en-US" sz="2400" b="1" dirty="0" smtClean="0">
                <a:solidFill>
                  <a:srgbClr val="3333FF"/>
                </a:solidFill>
              </a:rPr>
              <a:t>月</a:t>
            </a:r>
            <a:r>
              <a:rPr lang="en-US" altLang="zh-CN" sz="2400" b="1" dirty="0" smtClean="0">
                <a:solidFill>
                  <a:srgbClr val="3333FF"/>
                </a:solidFill>
              </a:rPr>
              <a:t>1</a:t>
            </a:r>
            <a:r>
              <a:rPr lang="zh-CN" altLang="en-US" sz="2400" b="1" dirty="0" smtClean="0">
                <a:solidFill>
                  <a:srgbClr val="3333FF"/>
                </a:solidFill>
              </a:rPr>
              <a:t>日开始实施的</a:t>
            </a:r>
            <a:r>
              <a:rPr lang="en-US" altLang="zh-CN" sz="2400" b="1" dirty="0" smtClean="0">
                <a:solidFill>
                  <a:srgbClr val="3333FF"/>
                </a:solidFill>
              </a:rPr>
              <a:t>《</a:t>
            </a:r>
            <a:r>
              <a:rPr lang="zh-CN" altLang="en-US" sz="2400" b="1" dirty="0" smtClean="0">
                <a:solidFill>
                  <a:srgbClr val="3333FF"/>
                </a:solidFill>
              </a:rPr>
              <a:t>内控规范</a:t>
            </a:r>
            <a:r>
              <a:rPr lang="en-US" altLang="zh-CN" sz="2400" b="1" dirty="0" smtClean="0">
                <a:solidFill>
                  <a:srgbClr val="3333FF"/>
                </a:solidFill>
              </a:rPr>
              <a:t>》</a:t>
            </a:r>
            <a:endParaRPr lang="zh-CN" altLang="en-US" sz="2400" b="1" dirty="0">
              <a:solidFill>
                <a:srgbClr val="3333FF"/>
              </a:solidFill>
            </a:endParaRPr>
          </a:p>
        </p:txBody>
      </p:sp>
    </p:spTree>
    <p:extLst>
      <p:ext uri="{BB962C8B-B14F-4D97-AF65-F5344CB8AC3E}">
        <p14:creationId xmlns:p14="http://schemas.microsoft.com/office/powerpoint/2010/main" xmlns="" val="3403423961"/>
      </p:ext>
    </p:extLst>
  </p:cSld>
  <p:clrMapOvr>
    <a:masterClrMapping/>
  </p:clrMapOvr>
  <mc:AlternateContent xmlns:mc="http://schemas.openxmlformats.org/markup-compatibility/2006">
    <mc:Choice xmlns:p14="http://schemas.microsoft.com/office/powerpoint/2010/main" xmlns="" Requires="p14">
      <p:transition spd="slow" p14:dur="2000" advTm="30161"/>
    </mc:Choice>
    <mc:Fallback>
      <p:transition spd="slow" advTm="3016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8"/>
          <p:cNvPicPr>
            <a:picLocks noChangeAspect="1" noChangeArrowheads="1"/>
          </p:cNvPicPr>
          <p:nvPr/>
        </p:nvPicPr>
        <p:blipFill>
          <a:blip r:embed="rId3" cstate="print">
            <a:lum bright="100000"/>
          </a:blip>
          <a:srcRect l="16588" t="18027" r="18188" b="19626"/>
          <a:stretch>
            <a:fillRect/>
          </a:stretch>
        </p:blipFill>
        <p:spPr bwMode="auto">
          <a:xfrm>
            <a:off x="0" y="0"/>
            <a:ext cx="9144000" cy="5143500"/>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t="16154" r="40894" b="53685"/>
          <a:stretch>
            <a:fillRect/>
          </a:stretch>
        </p:blipFill>
        <p:spPr bwMode="auto">
          <a:xfrm>
            <a:off x="2286000" y="0"/>
            <a:ext cx="6858000" cy="2000250"/>
          </a:xfrm>
          <a:prstGeom prst="rect">
            <a:avLst/>
          </a:prstGeom>
          <a:noFill/>
          <a:ln w="9525">
            <a:noFill/>
            <a:miter lim="800000"/>
            <a:headEnd/>
            <a:tailEnd/>
          </a:ln>
        </p:spPr>
      </p:pic>
      <p:pic>
        <p:nvPicPr>
          <p:cNvPr id="21508" name="Picture 3"/>
          <p:cNvPicPr>
            <a:picLocks noChangeAspect="1" noChangeArrowheads="1"/>
          </p:cNvPicPr>
          <p:nvPr/>
        </p:nvPicPr>
        <p:blipFill>
          <a:blip r:embed="rId4" cstate="print"/>
          <a:srcRect t="24773" r="59364" b="53685"/>
          <a:stretch>
            <a:fillRect/>
          </a:stretch>
        </p:blipFill>
        <p:spPr bwMode="auto">
          <a:xfrm>
            <a:off x="2143125" y="3714750"/>
            <a:ext cx="4714875" cy="1428750"/>
          </a:xfrm>
          <a:prstGeom prst="rect">
            <a:avLst/>
          </a:prstGeom>
          <a:noFill/>
          <a:ln w="9525">
            <a:noFill/>
            <a:miter lim="800000"/>
            <a:headEnd/>
            <a:tailEnd/>
          </a:ln>
        </p:spPr>
      </p:pic>
      <p:sp>
        <p:nvSpPr>
          <p:cNvPr id="21509" name="直接连接符 15"/>
          <p:cNvSpPr>
            <a:spLocks noChangeShapeType="1"/>
          </p:cNvSpPr>
          <p:nvPr/>
        </p:nvSpPr>
        <p:spPr bwMode="auto">
          <a:xfrm rot="5400000">
            <a:off x="142875" y="304800"/>
            <a:ext cx="612775" cy="3175"/>
          </a:xfrm>
          <a:prstGeom prst="line">
            <a:avLst/>
          </a:prstGeom>
          <a:noFill/>
          <a:ln w="28575">
            <a:solidFill>
              <a:srgbClr val="0070C0"/>
            </a:solidFill>
            <a:round/>
            <a:headEnd/>
            <a:tailEnd/>
          </a:ln>
        </p:spPr>
        <p:txBody>
          <a:bodyPr/>
          <a:lstStyle/>
          <a:p>
            <a:endParaRPr lang="zh-CN" altLang="en-US"/>
          </a:p>
        </p:txBody>
      </p:sp>
      <p:sp>
        <p:nvSpPr>
          <p:cNvPr id="21510" name="直接连接符 16"/>
          <p:cNvSpPr>
            <a:spLocks noChangeShapeType="1"/>
          </p:cNvSpPr>
          <p:nvPr/>
        </p:nvSpPr>
        <p:spPr bwMode="auto">
          <a:xfrm rot="5400000">
            <a:off x="330200" y="179388"/>
            <a:ext cx="360363" cy="1587"/>
          </a:xfrm>
          <a:prstGeom prst="line">
            <a:avLst/>
          </a:prstGeom>
          <a:noFill/>
          <a:ln w="28575">
            <a:solidFill>
              <a:srgbClr val="0070C0"/>
            </a:solidFill>
            <a:round/>
            <a:headEnd/>
            <a:tailEnd/>
          </a:ln>
        </p:spPr>
        <p:txBody>
          <a:bodyPr/>
          <a:lstStyle/>
          <a:p>
            <a:endParaRPr lang="zh-CN" altLang="en-US"/>
          </a:p>
        </p:txBody>
      </p:sp>
      <p:sp>
        <p:nvSpPr>
          <p:cNvPr id="21511" name="标题 2"/>
          <p:cNvSpPr>
            <a:spLocks noGrp="1" noChangeArrowheads="1"/>
          </p:cNvSpPr>
          <p:nvPr>
            <p:ph type="title" idx="4294967295"/>
          </p:nvPr>
        </p:nvSpPr>
        <p:spPr bwMode="auto">
          <a:xfrm>
            <a:off x="285750" y="0"/>
            <a:ext cx="8001000" cy="1643063"/>
          </a:xfrm>
          <a:prstGeom prst="rect">
            <a:avLst/>
          </a:prstGeom>
          <a:noFill/>
          <a:ln>
            <a:miter lim="800000"/>
            <a:headEnd/>
            <a:tailEnd/>
          </a:ln>
        </p:spPr>
        <p:txBody>
          <a:bodyPr/>
          <a:lstStyle/>
          <a:p>
            <a:pPr marL="0" indent="0" eaLnBrk="1" hangingPunct="1">
              <a:lnSpc>
                <a:spcPct val="150000"/>
              </a:lnSpc>
            </a:pPr>
            <a:r>
              <a:rPr lang="zh-CN" altLang="en-US" sz="3600" dirty="0" smtClean="0">
                <a:solidFill>
                  <a:srgbClr val="00B050"/>
                </a:solidFill>
              </a:rPr>
              <a:t>第三部分</a:t>
            </a:r>
            <a:r>
              <a:rPr lang="en-US" altLang="zh-CN" sz="3600" dirty="0" smtClean="0">
                <a:solidFill>
                  <a:srgbClr val="00B050"/>
                </a:solidFill>
              </a:rPr>
              <a:t/>
            </a:r>
            <a:br>
              <a:rPr lang="en-US" altLang="zh-CN" sz="3600" dirty="0" smtClean="0">
                <a:solidFill>
                  <a:srgbClr val="00B050"/>
                </a:solidFill>
              </a:rPr>
            </a:br>
            <a:r>
              <a:rPr lang="en-US" altLang="zh-CN" sz="3600" dirty="0" smtClean="0">
                <a:solidFill>
                  <a:srgbClr val="00B050"/>
                </a:solidFill>
              </a:rPr>
              <a:t>              </a:t>
            </a:r>
            <a:r>
              <a:rPr lang="zh-CN" altLang="en-US" sz="3600" dirty="0" smtClean="0">
                <a:solidFill>
                  <a:srgbClr val="00B050"/>
                </a:solidFill>
              </a:rPr>
              <a:t>预算管理有哪些相关案例？</a:t>
            </a:r>
          </a:p>
        </p:txBody>
      </p:sp>
      <p:pic>
        <p:nvPicPr>
          <p:cNvPr id="21512" name="Picture 4" descr="u=3452066534,1657130346&amp;fm=0&amp;gp=48">
            <a:hlinkClick r:id="rId5"/>
          </p:cNvPr>
          <p:cNvPicPr>
            <a:picLocks noChangeAspect="1" noChangeArrowheads="1"/>
          </p:cNvPicPr>
          <p:nvPr/>
        </p:nvPicPr>
        <p:blipFill>
          <a:blip r:embed="rId6" cstate="print"/>
          <a:srcRect/>
          <a:stretch>
            <a:fillRect/>
          </a:stretch>
        </p:blipFill>
        <p:spPr bwMode="auto">
          <a:xfrm>
            <a:off x="7786688" y="1643063"/>
            <a:ext cx="1357312" cy="3357562"/>
          </a:xfrm>
          <a:prstGeom prst="rect">
            <a:avLst/>
          </a:prstGeom>
          <a:noFill/>
          <a:ln w="9525">
            <a:noFill/>
            <a:miter lim="800000"/>
            <a:headEnd/>
            <a:tailEnd/>
          </a:ln>
        </p:spPr>
      </p:pic>
      <p:sp>
        <p:nvSpPr>
          <p:cNvPr id="21513" name="矩形 32"/>
          <p:cNvSpPr>
            <a:spLocks noChangeArrowheads="1"/>
          </p:cNvSpPr>
          <p:nvPr/>
        </p:nvSpPr>
        <p:spPr bwMode="auto">
          <a:xfrm>
            <a:off x="3786188" y="2037569"/>
            <a:ext cx="3643312" cy="2677656"/>
          </a:xfrm>
          <a:prstGeom prst="rect">
            <a:avLst/>
          </a:prstGeom>
          <a:noFill/>
          <a:ln w="9525">
            <a:noFill/>
            <a:miter lim="800000"/>
            <a:headEnd/>
            <a:tailEnd/>
          </a:ln>
        </p:spPr>
        <p:txBody>
          <a:bodyPr>
            <a:spAutoFit/>
          </a:bodyPr>
          <a:lstStyle/>
          <a:p>
            <a:pPr>
              <a:lnSpc>
                <a:spcPct val="150000"/>
              </a:lnSpc>
            </a:pPr>
            <a:r>
              <a:rPr lang="zh-CN" altLang="en-US" sz="2800" b="1" dirty="0">
                <a:solidFill>
                  <a:srgbClr val="002060"/>
                </a:solidFill>
                <a:latin typeface="楷体" pitchFamily="49" charset="-122"/>
                <a:ea typeface="楷体" pitchFamily="49" charset="-122"/>
              </a:rPr>
              <a:t>一</a:t>
            </a:r>
            <a:r>
              <a:rPr lang="zh-CN" altLang="en-US" sz="2800" b="1" dirty="0" smtClean="0">
                <a:solidFill>
                  <a:srgbClr val="002060"/>
                </a:solidFill>
                <a:latin typeface="楷体" pitchFamily="49" charset="-122"/>
                <a:ea typeface="楷体" pitchFamily="49" charset="-122"/>
              </a:rPr>
              <a:t>、财务规划案例</a:t>
            </a:r>
            <a:endParaRPr lang="en-US" altLang="zh-CN" sz="2800" b="1" dirty="0" smtClean="0">
              <a:solidFill>
                <a:srgbClr val="002060"/>
              </a:solidFill>
              <a:latin typeface="楷体" pitchFamily="49" charset="-122"/>
              <a:ea typeface="楷体" pitchFamily="49" charset="-122"/>
            </a:endParaRPr>
          </a:p>
          <a:p>
            <a:pPr>
              <a:lnSpc>
                <a:spcPct val="150000"/>
              </a:lnSpc>
            </a:pPr>
            <a:r>
              <a:rPr lang="zh-CN" altLang="en-US" sz="2800" b="1" dirty="0" smtClean="0">
                <a:solidFill>
                  <a:srgbClr val="002060"/>
                </a:solidFill>
                <a:latin typeface="楷体" pitchFamily="49" charset="-122"/>
                <a:ea typeface="楷体" pitchFamily="49" charset="-122"/>
              </a:rPr>
              <a:t>二、主体责任案例</a:t>
            </a:r>
            <a:endParaRPr lang="en-US" altLang="zh-CN" sz="2800" b="1" dirty="0">
              <a:solidFill>
                <a:srgbClr val="002060"/>
              </a:solidFill>
              <a:latin typeface="楷体" pitchFamily="49" charset="-122"/>
              <a:ea typeface="楷体" pitchFamily="49" charset="-122"/>
            </a:endParaRPr>
          </a:p>
          <a:p>
            <a:pPr>
              <a:lnSpc>
                <a:spcPct val="150000"/>
              </a:lnSpc>
            </a:pPr>
            <a:r>
              <a:rPr lang="zh-CN" altLang="en-US" sz="2800" b="1" dirty="0">
                <a:solidFill>
                  <a:srgbClr val="002060"/>
                </a:solidFill>
                <a:latin typeface="楷体" pitchFamily="49" charset="-122"/>
                <a:ea typeface="楷体" pitchFamily="49" charset="-122"/>
              </a:rPr>
              <a:t>三</a:t>
            </a:r>
            <a:r>
              <a:rPr lang="zh-CN" altLang="en-US" sz="2800" b="1" dirty="0" smtClean="0">
                <a:solidFill>
                  <a:srgbClr val="002060"/>
                </a:solidFill>
                <a:latin typeface="楷体" pitchFamily="49" charset="-122"/>
                <a:ea typeface="楷体" pitchFamily="49" charset="-122"/>
              </a:rPr>
              <a:t>、八项规定案例</a:t>
            </a:r>
            <a:endParaRPr lang="en-US" altLang="zh-CN" sz="2800" b="1" dirty="0">
              <a:solidFill>
                <a:srgbClr val="002060"/>
              </a:solidFill>
              <a:latin typeface="楷体" pitchFamily="49" charset="-122"/>
              <a:ea typeface="楷体" pitchFamily="49" charset="-122"/>
            </a:endParaRPr>
          </a:p>
          <a:p>
            <a:pPr>
              <a:lnSpc>
                <a:spcPct val="150000"/>
              </a:lnSpc>
            </a:pPr>
            <a:r>
              <a:rPr lang="zh-CN" altLang="en-US" sz="2800" b="1" dirty="0" smtClean="0">
                <a:solidFill>
                  <a:srgbClr val="002060"/>
                </a:solidFill>
                <a:latin typeface="楷体" pitchFamily="49" charset="-122"/>
                <a:ea typeface="楷体" pitchFamily="49" charset="-122"/>
              </a:rPr>
              <a:t>四、预算审计案例</a:t>
            </a:r>
            <a:endParaRPr lang="en-US" altLang="zh-CN" sz="2800" b="1" dirty="0">
              <a:solidFill>
                <a:srgbClr val="002060"/>
              </a:solidFill>
              <a:latin typeface="楷体" pitchFamily="49" charset="-122"/>
              <a:ea typeface="楷体" pitchFamily="49" charset="-122"/>
            </a:endParaRPr>
          </a:p>
        </p:txBody>
      </p:sp>
    </p:spTree>
    <p:custDataLst>
      <p:tags r:id="rId1"/>
    </p:custDataLst>
  </p:cSld>
  <p:clrMapOvr>
    <a:masterClrMapping/>
  </p:clrMapOvr>
  <p:transition advTm="56969">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
          <p:cNvSpPr>
            <a:spLocks noGrp="1"/>
          </p:cNvSpPr>
          <p:nvPr>
            <p:ph type="body" idx="1"/>
          </p:nvPr>
        </p:nvSpPr>
        <p:spPr>
          <a:xfrm>
            <a:off x="682218" y="1059057"/>
            <a:ext cx="2593188" cy="3407616"/>
          </a:xfrm>
          <a:ln>
            <a:solidFill>
              <a:srgbClr val="FF0000"/>
            </a:solidFill>
          </a:ln>
        </p:spPr>
        <p:txBody>
          <a:bodyPr/>
          <a:lstStyle/>
          <a:p>
            <a:pPr>
              <a:lnSpc>
                <a:spcPct val="150000"/>
              </a:lnSpc>
              <a:buFont typeface="Wingdings" pitchFamily="2" charset="2"/>
              <a:buChar char="Ø"/>
              <a:defRPr/>
            </a:pPr>
            <a:endParaRPr lang="en-US" altLang="zh-CN" sz="2400" b="1" dirty="0" smtClean="0">
              <a:solidFill>
                <a:schemeClr val="tx1"/>
              </a:solidFill>
              <a:latin typeface="华文仿宋" pitchFamily="2" charset="-122"/>
              <a:ea typeface="华文仿宋" pitchFamily="2" charset="-122"/>
            </a:endParaRPr>
          </a:p>
          <a:p>
            <a:pPr>
              <a:lnSpc>
                <a:spcPct val="150000"/>
              </a:lnSpc>
              <a:buFont typeface="Wingdings" pitchFamily="2" charset="2"/>
              <a:buChar char="Ø"/>
              <a:defRPr/>
            </a:pPr>
            <a:r>
              <a:rPr lang="zh-CN" altLang="en-US" sz="2400" b="1" dirty="0" smtClean="0">
                <a:solidFill>
                  <a:srgbClr val="0000FF"/>
                </a:solidFill>
                <a:latin typeface="华文仿宋" pitchFamily="2" charset="-122"/>
                <a:ea typeface="华文仿宋" pitchFamily="2" charset="-122"/>
              </a:rPr>
              <a:t>事业规划</a:t>
            </a:r>
            <a:endParaRPr lang="en-US" altLang="zh-CN" sz="2400" b="1" dirty="0" smtClean="0">
              <a:solidFill>
                <a:srgbClr val="0000FF"/>
              </a:solidFill>
              <a:latin typeface="华文仿宋" pitchFamily="2" charset="-122"/>
              <a:ea typeface="华文仿宋" pitchFamily="2" charset="-122"/>
            </a:endParaRPr>
          </a:p>
          <a:p>
            <a:pPr>
              <a:lnSpc>
                <a:spcPct val="150000"/>
              </a:lnSpc>
              <a:buFont typeface="Wingdings" pitchFamily="2" charset="2"/>
              <a:buChar char="Ø"/>
              <a:defRPr/>
            </a:pPr>
            <a:r>
              <a:rPr lang="zh-CN" altLang="en-US" sz="2400" b="1" dirty="0" smtClean="0">
                <a:solidFill>
                  <a:srgbClr val="0000FF"/>
                </a:solidFill>
                <a:latin typeface="华文仿宋" pitchFamily="2" charset="-122"/>
                <a:ea typeface="华文仿宋" pitchFamily="2" charset="-122"/>
              </a:rPr>
              <a:t>学科规划</a:t>
            </a:r>
            <a:endParaRPr lang="en-US" altLang="zh-CN" sz="2400" b="1" dirty="0" smtClean="0">
              <a:solidFill>
                <a:srgbClr val="0000FF"/>
              </a:solidFill>
              <a:latin typeface="华文仿宋" pitchFamily="2" charset="-122"/>
              <a:ea typeface="华文仿宋" pitchFamily="2" charset="-122"/>
            </a:endParaRPr>
          </a:p>
          <a:p>
            <a:pPr>
              <a:lnSpc>
                <a:spcPct val="150000"/>
              </a:lnSpc>
              <a:buFont typeface="Wingdings" pitchFamily="2" charset="2"/>
              <a:buChar char="Ø"/>
              <a:defRPr/>
            </a:pPr>
            <a:r>
              <a:rPr lang="zh-CN" altLang="en-US" sz="2400" b="1" dirty="0" smtClean="0">
                <a:solidFill>
                  <a:srgbClr val="0000FF"/>
                </a:solidFill>
                <a:latin typeface="华文仿宋" pitchFamily="2" charset="-122"/>
                <a:ea typeface="华文仿宋" pitchFamily="2" charset="-122"/>
              </a:rPr>
              <a:t>队伍规划</a:t>
            </a:r>
            <a:endParaRPr lang="en-US" altLang="zh-CN" sz="2400" b="1" dirty="0" smtClean="0">
              <a:solidFill>
                <a:srgbClr val="0000FF"/>
              </a:solidFill>
              <a:latin typeface="华文仿宋" pitchFamily="2" charset="-122"/>
              <a:ea typeface="华文仿宋" pitchFamily="2" charset="-122"/>
            </a:endParaRPr>
          </a:p>
          <a:p>
            <a:pPr>
              <a:lnSpc>
                <a:spcPct val="150000"/>
              </a:lnSpc>
              <a:buFont typeface="Wingdings" pitchFamily="2" charset="2"/>
              <a:buChar char="Ø"/>
              <a:defRPr/>
            </a:pPr>
            <a:r>
              <a:rPr lang="zh-CN" altLang="en-US" sz="2400" b="1" dirty="0" smtClean="0">
                <a:solidFill>
                  <a:srgbClr val="0000FF"/>
                </a:solidFill>
                <a:latin typeface="华文仿宋" pitchFamily="2" charset="-122"/>
                <a:ea typeface="华文仿宋" pitchFamily="2" charset="-122"/>
              </a:rPr>
              <a:t>校园规划</a:t>
            </a:r>
            <a:endParaRPr lang="en-US" altLang="zh-CN" sz="2400" b="1" dirty="0" smtClean="0">
              <a:solidFill>
                <a:srgbClr val="0000FF"/>
              </a:solidFill>
              <a:latin typeface="华文仿宋" pitchFamily="2" charset="-122"/>
              <a:ea typeface="华文仿宋" pitchFamily="2" charset="-122"/>
            </a:endParaRPr>
          </a:p>
          <a:p>
            <a:pPr>
              <a:lnSpc>
                <a:spcPct val="150000"/>
              </a:lnSpc>
              <a:defRPr/>
            </a:pPr>
            <a:r>
              <a:rPr lang="en-US" altLang="zh-CN" sz="2400" b="1" dirty="0" smtClean="0">
                <a:solidFill>
                  <a:srgbClr val="0000FF"/>
                </a:solidFill>
                <a:latin typeface="华文仿宋" pitchFamily="2" charset="-122"/>
                <a:ea typeface="华文仿宋" pitchFamily="2" charset="-122"/>
              </a:rPr>
              <a:t>   ---</a:t>
            </a:r>
            <a:r>
              <a:rPr lang="zh-CN" altLang="en-US" sz="2400" b="1" dirty="0" smtClean="0">
                <a:solidFill>
                  <a:srgbClr val="0000FF"/>
                </a:solidFill>
                <a:latin typeface="华文仿宋" pitchFamily="2" charset="-122"/>
                <a:ea typeface="华文仿宋" pitchFamily="2" charset="-122"/>
              </a:rPr>
              <a:t>财务支持规划</a:t>
            </a:r>
          </a:p>
        </p:txBody>
      </p:sp>
      <p:sp>
        <p:nvSpPr>
          <p:cNvPr id="4" name="椭圆 3"/>
          <p:cNvSpPr/>
          <p:nvPr/>
        </p:nvSpPr>
        <p:spPr bwMode="auto">
          <a:xfrm>
            <a:off x="1546614" y="113247"/>
            <a:ext cx="7419399" cy="735747"/>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ct val="50000"/>
              </a:spcBef>
              <a:spcAft>
                <a:spcPct val="0"/>
              </a:spcAft>
              <a:buClrTx/>
              <a:buSzTx/>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一、财务规划案例：十三五规划</a:t>
            </a:r>
            <a:endParaRPr kumimoji="0" lang="zh-CN" altLang="en-US" sz="2800" b="1" i="0" u="none" strike="noStrike" cap="none" normalizeH="0" baseline="0" dirty="0" smtClean="0">
              <a:ln>
                <a:noFill/>
              </a:ln>
              <a:solidFill>
                <a:srgbClr val="FF0000"/>
              </a:solidFill>
              <a:effectLst/>
              <a:latin typeface="Arial" pitchFamily="34" charset="0"/>
              <a:ea typeface="宋体" pitchFamily="2" charset="-122"/>
            </a:endParaRPr>
          </a:p>
        </p:txBody>
      </p:sp>
      <p:sp>
        <p:nvSpPr>
          <p:cNvPr id="5" name="右箭头 4"/>
          <p:cNvSpPr/>
          <p:nvPr/>
        </p:nvSpPr>
        <p:spPr>
          <a:xfrm>
            <a:off x="3753871" y="848994"/>
            <a:ext cx="5212142" cy="3955765"/>
          </a:xfrm>
          <a:prstGeom prst="rightArrow">
            <a:avLst>
              <a:gd name="adj1" fmla="val 87966"/>
              <a:gd name="adj2" fmla="val 90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smtClean="0">
                <a:solidFill>
                  <a:srgbClr val="FF0000"/>
                </a:solidFill>
              </a:rPr>
              <a:t>①十三五规划：</a:t>
            </a:r>
            <a:r>
              <a:rPr lang="zh-CN" altLang="en-US" sz="2800" dirty="0" smtClean="0">
                <a:solidFill>
                  <a:srgbClr val="0000FF"/>
                </a:solidFill>
              </a:rPr>
              <a:t>资源规划</a:t>
            </a:r>
            <a:r>
              <a:rPr lang="en-US" altLang="zh-CN" sz="2800" dirty="0" smtClean="0">
                <a:solidFill>
                  <a:srgbClr val="FF0000"/>
                </a:solidFill>
              </a:rPr>
              <a:t>--</a:t>
            </a:r>
          </a:p>
          <a:p>
            <a:pPr>
              <a:lnSpc>
                <a:spcPct val="150000"/>
              </a:lnSpc>
            </a:pPr>
            <a:r>
              <a:rPr lang="zh-CN" altLang="en-US" sz="2800" dirty="0" smtClean="0">
                <a:solidFill>
                  <a:srgbClr val="FF0000"/>
                </a:solidFill>
              </a:rPr>
              <a:t>②基建学科规划：</a:t>
            </a:r>
            <a:r>
              <a:rPr lang="zh-CN" altLang="en-US" sz="2800" dirty="0" smtClean="0">
                <a:solidFill>
                  <a:srgbClr val="0000FF"/>
                </a:solidFill>
              </a:rPr>
              <a:t>资金筹划</a:t>
            </a:r>
            <a:r>
              <a:rPr lang="en-US" altLang="zh-CN" sz="2800" dirty="0" smtClean="0">
                <a:solidFill>
                  <a:srgbClr val="FF0000"/>
                </a:solidFill>
              </a:rPr>
              <a:t>--</a:t>
            </a:r>
          </a:p>
          <a:p>
            <a:pPr>
              <a:lnSpc>
                <a:spcPct val="150000"/>
              </a:lnSpc>
            </a:pPr>
            <a:r>
              <a:rPr lang="zh-CN" altLang="en-US" sz="2800" dirty="0" smtClean="0">
                <a:solidFill>
                  <a:srgbClr val="FF0000"/>
                </a:solidFill>
              </a:rPr>
              <a:t>③决策的支持：待遇提升、</a:t>
            </a:r>
            <a:endParaRPr lang="en-US" altLang="zh-CN" sz="2800" dirty="0" smtClean="0">
              <a:solidFill>
                <a:srgbClr val="FF0000"/>
              </a:solidFill>
            </a:endParaRPr>
          </a:p>
          <a:p>
            <a:pPr>
              <a:lnSpc>
                <a:spcPct val="150000"/>
              </a:lnSpc>
            </a:pPr>
            <a:r>
              <a:rPr lang="en-US" altLang="zh-CN" sz="2800" dirty="0">
                <a:solidFill>
                  <a:srgbClr val="FF0000"/>
                </a:solidFill>
              </a:rPr>
              <a:t> </a:t>
            </a:r>
            <a:r>
              <a:rPr lang="en-US" altLang="zh-CN" sz="2800" dirty="0" smtClean="0">
                <a:solidFill>
                  <a:srgbClr val="FF0000"/>
                </a:solidFill>
              </a:rPr>
              <a:t>                              </a:t>
            </a:r>
            <a:r>
              <a:rPr lang="zh-CN" altLang="en-US" sz="2800" dirty="0" smtClean="0">
                <a:solidFill>
                  <a:srgbClr val="0000FF"/>
                </a:solidFill>
              </a:rPr>
              <a:t>养老改革</a:t>
            </a:r>
            <a:r>
              <a:rPr lang="en-US" altLang="zh-CN" sz="2800" dirty="0" smtClean="0">
                <a:solidFill>
                  <a:srgbClr val="FF0000"/>
                </a:solidFill>
              </a:rPr>
              <a:t>--</a:t>
            </a:r>
            <a:endParaRPr lang="zh-CN" altLang="en-US" sz="2800" dirty="0">
              <a:solidFill>
                <a:srgbClr val="FF0000"/>
              </a:solidFill>
            </a:endParaRPr>
          </a:p>
        </p:txBody>
      </p:sp>
    </p:spTree>
    <p:custDataLst>
      <p:tags r:id="rId1"/>
    </p:custDataLst>
    <p:extLst>
      <p:ext uri="{BB962C8B-B14F-4D97-AF65-F5344CB8AC3E}">
        <p14:creationId xmlns:p14="http://schemas.microsoft.com/office/powerpoint/2010/main" xmlns="" val="4247634582"/>
      </p:ext>
    </p:extLst>
  </p:cSld>
  <p:clrMapOvr>
    <a:masterClrMapping/>
  </p:clrMapOvr>
  <p:transition advTm="149732">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anim calcmode="lin" valueType="num">
                                      <p:cBhvr additive="base">
                                        <p:cTn id="7" dur="500" fill="hold"/>
                                        <p:tgtEl>
                                          <p:spTgt spid="2355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3635571" y="54446"/>
            <a:ext cx="5114343" cy="1861006"/>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ct val="50000"/>
              </a:spcBef>
              <a:spcAft>
                <a:spcPct val="0"/>
              </a:spcAft>
              <a:buClrTx/>
              <a:buSzTx/>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rPr>
              <a:t>基本建设资金筹划</a:t>
            </a:r>
            <a:endParaRPr kumimoji="0" lang="en-US" altLang="zh-CN" sz="3200" b="1" i="0" u="none" strike="noStrike" cap="none" normalizeH="0" baseline="0" dirty="0" smtClean="0">
              <a:ln>
                <a:noFill/>
              </a:ln>
              <a:solidFill>
                <a:schemeClr val="tx1"/>
              </a:solidFill>
              <a:effectLst/>
              <a:latin typeface="Arial" pitchFamily="34" charset="0"/>
              <a:ea typeface="宋体" pitchFamily="2" charset="-122"/>
            </a:endParaRPr>
          </a:p>
          <a:p>
            <a:pPr marR="0" algn="r" defTabSz="914400" rtl="0" eaLnBrk="1" fontAlgn="base" latinLnBrk="0" hangingPunct="1">
              <a:lnSpc>
                <a:spcPct val="100000"/>
              </a:lnSpc>
              <a:spcBef>
                <a:spcPct val="50000"/>
              </a:spcBef>
              <a:spcAft>
                <a:spcPct val="0"/>
              </a:spcAft>
              <a:buClrTx/>
              <a:buSzTx/>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rPr>
              <a:t>思路</a:t>
            </a:r>
            <a:endParaRPr kumimoji="0" lang="zh-CN" altLang="en-US" sz="3200" b="1" i="0" u="none" strike="noStrike" cap="none" normalizeH="0" baseline="0" dirty="0" smtClean="0">
              <a:ln>
                <a:noFill/>
              </a:ln>
              <a:solidFill>
                <a:srgbClr val="FF0000"/>
              </a:solidFill>
              <a:effectLst/>
              <a:latin typeface="Arial" pitchFamily="34" charset="0"/>
              <a:ea typeface="宋体" pitchFamily="2" charset="-122"/>
            </a:endParaRPr>
          </a:p>
        </p:txBody>
      </p:sp>
      <p:sp>
        <p:nvSpPr>
          <p:cNvPr id="2" name="圆角矩形 1"/>
          <p:cNvSpPr/>
          <p:nvPr/>
        </p:nvSpPr>
        <p:spPr>
          <a:xfrm>
            <a:off x="250020" y="1707354"/>
            <a:ext cx="4538079" cy="3025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smtClean="0">
                <a:solidFill>
                  <a:srgbClr val="0000FF"/>
                </a:solidFill>
              </a:rPr>
              <a:t>1</a:t>
            </a:r>
            <a:r>
              <a:rPr lang="zh-CN" altLang="en-US" sz="2800" dirty="0" smtClean="0">
                <a:solidFill>
                  <a:srgbClr val="0000FF"/>
                </a:solidFill>
              </a:rPr>
              <a:t>、为什么要建这些项目？</a:t>
            </a:r>
            <a:endParaRPr lang="en-US" altLang="zh-CN" sz="2800" dirty="0" smtClean="0">
              <a:solidFill>
                <a:srgbClr val="0000FF"/>
              </a:solidFill>
            </a:endParaRPr>
          </a:p>
          <a:p>
            <a:r>
              <a:rPr lang="en-US" altLang="zh-CN" sz="2800" dirty="0" smtClean="0">
                <a:solidFill>
                  <a:srgbClr val="0000FF"/>
                </a:solidFill>
              </a:rPr>
              <a:t>2</a:t>
            </a:r>
            <a:r>
              <a:rPr lang="zh-CN" altLang="en-US" sz="2800" dirty="0" smtClean="0">
                <a:solidFill>
                  <a:srgbClr val="0000FF"/>
                </a:solidFill>
              </a:rPr>
              <a:t>、项目需要多少钱？</a:t>
            </a:r>
            <a:endParaRPr lang="en-US" altLang="zh-CN" sz="2800" dirty="0" smtClean="0">
              <a:solidFill>
                <a:srgbClr val="0000FF"/>
              </a:solidFill>
            </a:endParaRPr>
          </a:p>
          <a:p>
            <a:r>
              <a:rPr lang="en-US" altLang="zh-CN" sz="2800" dirty="0" smtClean="0">
                <a:solidFill>
                  <a:srgbClr val="0000FF"/>
                </a:solidFill>
              </a:rPr>
              <a:t>3</a:t>
            </a:r>
            <a:r>
              <a:rPr lang="zh-CN" altLang="en-US" sz="2800" dirty="0" smtClean="0">
                <a:solidFill>
                  <a:srgbClr val="0000FF"/>
                </a:solidFill>
              </a:rPr>
              <a:t>、什么时间需要？</a:t>
            </a:r>
            <a:endParaRPr lang="en-US" altLang="zh-CN" sz="2800" dirty="0" smtClean="0">
              <a:solidFill>
                <a:srgbClr val="0000FF"/>
              </a:solidFill>
            </a:endParaRPr>
          </a:p>
          <a:p>
            <a:r>
              <a:rPr lang="en-US" altLang="zh-CN" sz="2800" dirty="0">
                <a:solidFill>
                  <a:srgbClr val="0000FF"/>
                </a:solidFill>
              </a:rPr>
              <a:t>4</a:t>
            </a:r>
            <a:r>
              <a:rPr lang="zh-CN" altLang="en-US" sz="2800" dirty="0" smtClean="0">
                <a:solidFill>
                  <a:srgbClr val="0000FF"/>
                </a:solidFill>
              </a:rPr>
              <a:t>、有多少钱？</a:t>
            </a:r>
            <a:endParaRPr lang="en-US" altLang="zh-CN" sz="2800" dirty="0" smtClean="0">
              <a:solidFill>
                <a:srgbClr val="0000FF"/>
              </a:solidFill>
            </a:endParaRPr>
          </a:p>
          <a:p>
            <a:r>
              <a:rPr lang="en-US" altLang="zh-CN" sz="2800" dirty="0">
                <a:solidFill>
                  <a:srgbClr val="0000FF"/>
                </a:solidFill>
              </a:rPr>
              <a:t>5</a:t>
            </a:r>
            <a:r>
              <a:rPr lang="zh-CN" altLang="en-US" sz="2800" dirty="0" smtClean="0">
                <a:solidFill>
                  <a:srgbClr val="0000FF"/>
                </a:solidFill>
              </a:rPr>
              <a:t>、什么时间能提供？</a:t>
            </a:r>
            <a:endParaRPr lang="en-US" altLang="zh-CN" sz="2800" dirty="0" smtClean="0">
              <a:solidFill>
                <a:srgbClr val="0000FF"/>
              </a:solidFill>
            </a:endParaRPr>
          </a:p>
          <a:p>
            <a:r>
              <a:rPr lang="en-US" altLang="zh-CN" sz="2800" dirty="0" smtClean="0">
                <a:solidFill>
                  <a:srgbClr val="0000FF"/>
                </a:solidFill>
              </a:rPr>
              <a:t>6</a:t>
            </a:r>
            <a:r>
              <a:rPr lang="zh-CN" altLang="en-US" sz="2800" dirty="0" smtClean="0">
                <a:solidFill>
                  <a:srgbClr val="0000FF"/>
                </a:solidFill>
              </a:rPr>
              <a:t>、如何能控制住预算？</a:t>
            </a:r>
            <a:endParaRPr lang="zh-CN" altLang="en-US" sz="2800" dirty="0">
              <a:solidFill>
                <a:srgbClr val="0000FF"/>
              </a:solidFill>
            </a:endParaRPr>
          </a:p>
        </p:txBody>
      </p:sp>
      <p:sp>
        <p:nvSpPr>
          <p:cNvPr id="5" name="下箭头 4"/>
          <p:cNvSpPr/>
          <p:nvPr/>
        </p:nvSpPr>
        <p:spPr>
          <a:xfrm>
            <a:off x="5220296" y="2211585"/>
            <a:ext cx="3673683" cy="2593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绩效</a:t>
            </a:r>
          </a:p>
          <a:p>
            <a:pPr algn="ctr"/>
            <a:r>
              <a:rPr lang="zh-CN" altLang="en-US" sz="3200" dirty="0" smtClean="0"/>
              <a:t>总量</a:t>
            </a:r>
            <a:endParaRPr lang="en-US" altLang="zh-CN" sz="3200" dirty="0" smtClean="0"/>
          </a:p>
          <a:p>
            <a:pPr algn="ctr"/>
            <a:r>
              <a:rPr lang="zh-CN" altLang="en-US" sz="3200" dirty="0" smtClean="0"/>
              <a:t>结构</a:t>
            </a:r>
            <a:endParaRPr lang="en-US" altLang="zh-CN" sz="3200" dirty="0" smtClean="0"/>
          </a:p>
          <a:p>
            <a:pPr algn="ctr"/>
            <a:r>
              <a:rPr lang="zh-CN" altLang="en-US" sz="3200" dirty="0"/>
              <a:t>时间</a:t>
            </a:r>
            <a:endParaRPr lang="en-US" altLang="zh-CN" sz="3200" dirty="0" smtClean="0"/>
          </a:p>
        </p:txBody>
      </p:sp>
    </p:spTree>
    <p:extLst>
      <p:ext uri="{BB962C8B-B14F-4D97-AF65-F5344CB8AC3E}">
        <p14:creationId xmlns:p14="http://schemas.microsoft.com/office/powerpoint/2010/main" xmlns="" val="1290267753"/>
      </p:ext>
    </p:extLst>
  </p:cSld>
  <p:clrMapOvr>
    <a:masterClrMapping/>
  </p:clrMapOvr>
  <p:transition advTm="95429">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
          <p:cNvSpPr>
            <a:spLocks noGrp="1"/>
          </p:cNvSpPr>
          <p:nvPr>
            <p:ph type="body" idx="1"/>
          </p:nvPr>
        </p:nvSpPr>
        <p:spPr>
          <a:xfrm>
            <a:off x="1114416" y="714375"/>
            <a:ext cx="7563466" cy="4156075"/>
          </a:xfrm>
          <a:ln>
            <a:solidFill>
              <a:srgbClr val="FF0000"/>
            </a:solidFill>
          </a:ln>
        </p:spPr>
        <p:txBody>
          <a:bodyPr/>
          <a:lstStyle/>
          <a:p>
            <a:pPr>
              <a:lnSpc>
                <a:spcPct val="150000"/>
              </a:lnSpc>
              <a:buFont typeface="Wingdings" pitchFamily="2" charset="2"/>
              <a:buChar char="Ø"/>
              <a:defRPr/>
            </a:pPr>
            <a:r>
              <a:rPr lang="zh-CN" altLang="en-US" sz="2800" b="1" dirty="0">
                <a:solidFill>
                  <a:schemeClr val="tx1"/>
                </a:solidFill>
              </a:rPr>
              <a:t>今年</a:t>
            </a:r>
            <a:r>
              <a:rPr lang="zh-CN" altLang="en-US" sz="2800" b="1" dirty="0" smtClean="0">
                <a:solidFill>
                  <a:schemeClr val="tx1"/>
                </a:solidFill>
              </a:rPr>
              <a:t>年，</a:t>
            </a:r>
            <a:r>
              <a:rPr lang="zh-CN" altLang="en-US" sz="2800" b="1" dirty="0" smtClean="0">
                <a:solidFill>
                  <a:srgbClr val="FF0000"/>
                </a:solidFill>
              </a:rPr>
              <a:t>宁夏自治区</a:t>
            </a:r>
            <a:r>
              <a:rPr lang="zh-CN" altLang="en-US" sz="2800" b="1" dirty="0">
                <a:solidFill>
                  <a:schemeClr val="tx1"/>
                </a:solidFill>
              </a:rPr>
              <a:t>以发现和解决问题为导向，重点对各地各部门落实“两个责任”及中央八项规定精神、加强权力监督制约等</a:t>
            </a:r>
            <a:r>
              <a:rPr lang="en-US" altLang="zh-CN" sz="2800" b="1" dirty="0">
                <a:solidFill>
                  <a:schemeClr val="tx1"/>
                </a:solidFill>
              </a:rPr>
              <a:t>7</a:t>
            </a:r>
            <a:r>
              <a:rPr lang="zh-CN" altLang="en-US" sz="2800" b="1" dirty="0">
                <a:solidFill>
                  <a:schemeClr val="tx1"/>
                </a:solidFill>
              </a:rPr>
              <a:t>个方面</a:t>
            </a:r>
            <a:r>
              <a:rPr lang="en-US" altLang="zh-CN" sz="2800" b="1" dirty="0">
                <a:solidFill>
                  <a:schemeClr val="tx1"/>
                </a:solidFill>
              </a:rPr>
              <a:t>110</a:t>
            </a:r>
            <a:r>
              <a:rPr lang="zh-CN" altLang="en-US" sz="2800" b="1" dirty="0">
                <a:solidFill>
                  <a:schemeClr val="tx1"/>
                </a:solidFill>
              </a:rPr>
              <a:t>个问题，进行督促整改。</a:t>
            </a:r>
            <a:r>
              <a:rPr lang="zh-CN" altLang="en-US" sz="2800" b="1" dirty="0">
                <a:solidFill>
                  <a:srgbClr val="0000FF"/>
                </a:solidFill>
              </a:rPr>
              <a:t>对</a:t>
            </a:r>
            <a:r>
              <a:rPr lang="en-US" altLang="zh-CN" sz="2800" b="1" dirty="0">
                <a:solidFill>
                  <a:srgbClr val="0000FF"/>
                </a:solidFill>
              </a:rPr>
              <a:t>35</a:t>
            </a:r>
            <a:r>
              <a:rPr lang="zh-CN" altLang="en-US" sz="2800" b="1" dirty="0">
                <a:solidFill>
                  <a:srgbClr val="0000FF"/>
                </a:solidFill>
              </a:rPr>
              <a:t>个落实主体责任不力的党委（党组）、</a:t>
            </a:r>
            <a:r>
              <a:rPr lang="en-US" altLang="zh-CN" sz="2800" b="1" dirty="0">
                <a:solidFill>
                  <a:srgbClr val="0000FF"/>
                </a:solidFill>
              </a:rPr>
              <a:t>126</a:t>
            </a:r>
            <a:r>
              <a:rPr lang="zh-CN" altLang="en-US" sz="2800" b="1" dirty="0">
                <a:solidFill>
                  <a:srgbClr val="0000FF"/>
                </a:solidFill>
              </a:rPr>
              <a:t>名责任人实施了责任追究，给予党纪政纪处分</a:t>
            </a:r>
            <a:r>
              <a:rPr lang="en-US" altLang="zh-CN" sz="2800" b="1" dirty="0">
                <a:solidFill>
                  <a:srgbClr val="0000FF"/>
                </a:solidFill>
              </a:rPr>
              <a:t>20</a:t>
            </a:r>
            <a:r>
              <a:rPr lang="zh-CN" altLang="en-US" sz="2800" b="1" dirty="0">
                <a:solidFill>
                  <a:srgbClr val="0000FF"/>
                </a:solidFill>
              </a:rPr>
              <a:t>人</a:t>
            </a:r>
            <a:r>
              <a:rPr lang="zh-CN" altLang="en-US" sz="2800" b="1" dirty="0">
                <a:solidFill>
                  <a:schemeClr val="tx1"/>
                </a:solidFill>
              </a:rPr>
              <a:t>。</a:t>
            </a:r>
            <a:endParaRPr lang="en-US" altLang="zh-CN" sz="1400" b="1" dirty="0" smtClean="0">
              <a:solidFill>
                <a:schemeClr val="tx1"/>
              </a:solidFill>
            </a:endParaRPr>
          </a:p>
        </p:txBody>
      </p:sp>
      <p:sp>
        <p:nvSpPr>
          <p:cNvPr id="5" name="右箭头 4"/>
          <p:cNvSpPr/>
          <p:nvPr/>
        </p:nvSpPr>
        <p:spPr>
          <a:xfrm>
            <a:off x="105954" y="0"/>
            <a:ext cx="6215063" cy="785813"/>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smtClean="0">
                <a:solidFill>
                  <a:srgbClr val="FF0000"/>
                </a:solidFill>
                <a:latin typeface="方正舒体" pitchFamily="2" charset="-122"/>
                <a:ea typeface="方正舒体" pitchFamily="2" charset="-122"/>
              </a:rPr>
              <a:t>二、主体责任：不力被追责</a:t>
            </a:r>
            <a:endParaRPr lang="zh-CN" altLang="en-US" sz="2800" b="1" dirty="0">
              <a:solidFill>
                <a:srgbClr val="FF0000"/>
              </a:solidFill>
              <a:latin typeface="方正舒体" pitchFamily="2" charset="-122"/>
              <a:ea typeface="方正舒体" pitchFamily="2" charset="-122"/>
            </a:endParaRPr>
          </a:p>
        </p:txBody>
      </p:sp>
    </p:spTree>
    <p:custDataLst>
      <p:tags r:id="rId1"/>
    </p:custDataLst>
  </p:cSld>
  <p:clrMapOvr>
    <a:masterClrMapping/>
  </p:clrMapOvr>
  <p:transition advTm="6127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
          <p:cNvSpPr>
            <a:spLocks noGrp="1"/>
          </p:cNvSpPr>
          <p:nvPr>
            <p:ph type="body" idx="1"/>
          </p:nvPr>
        </p:nvSpPr>
        <p:spPr>
          <a:xfrm>
            <a:off x="682218" y="987024"/>
            <a:ext cx="8139729" cy="3767781"/>
          </a:xfrm>
          <a:ln>
            <a:solidFill>
              <a:srgbClr val="FF0000"/>
            </a:solidFill>
          </a:ln>
        </p:spPr>
        <p:txBody>
          <a:bodyPr/>
          <a:lstStyle/>
          <a:p>
            <a:pPr>
              <a:lnSpc>
                <a:spcPct val="150000"/>
              </a:lnSpc>
              <a:buFont typeface="Wingdings" pitchFamily="2" charset="2"/>
              <a:buChar char="Ø"/>
              <a:defRPr/>
            </a:pPr>
            <a:endParaRPr lang="en-US" altLang="zh-CN" sz="2400" b="1" dirty="0" smtClean="0">
              <a:solidFill>
                <a:schemeClr val="tx1"/>
              </a:solidFill>
              <a:latin typeface="华文仿宋" pitchFamily="2" charset="-122"/>
              <a:ea typeface="华文仿宋" pitchFamily="2" charset="-122"/>
            </a:endParaRPr>
          </a:p>
          <a:p>
            <a:pPr>
              <a:lnSpc>
                <a:spcPct val="150000"/>
              </a:lnSpc>
              <a:buFont typeface="Wingdings" pitchFamily="2" charset="2"/>
              <a:buChar char="Ø"/>
              <a:defRPr/>
            </a:pPr>
            <a:endParaRPr lang="en-US" altLang="zh-CN" sz="2400" b="1" dirty="0" smtClean="0">
              <a:solidFill>
                <a:schemeClr val="tx1"/>
              </a:solidFill>
              <a:latin typeface="华文仿宋" pitchFamily="2" charset="-122"/>
              <a:ea typeface="华文仿宋" pitchFamily="2" charset="-122"/>
            </a:endParaRPr>
          </a:p>
          <a:p>
            <a:pPr>
              <a:lnSpc>
                <a:spcPct val="150000"/>
              </a:lnSpc>
              <a:buFont typeface="Wingdings" pitchFamily="2" charset="2"/>
              <a:buChar char="Ø"/>
              <a:defRPr/>
            </a:pPr>
            <a:r>
              <a:rPr lang="en-US" altLang="zh-CN" sz="2400" b="1" dirty="0">
                <a:solidFill>
                  <a:schemeClr val="tx1"/>
                </a:solidFill>
              </a:rPr>
              <a:t> </a:t>
            </a:r>
            <a:r>
              <a:rPr lang="en-US" altLang="zh-CN" sz="2400" b="1" dirty="0" smtClean="0">
                <a:solidFill>
                  <a:schemeClr val="tx1"/>
                </a:solidFill>
              </a:rPr>
              <a:t>  </a:t>
            </a:r>
            <a:r>
              <a:rPr lang="zh-CN" altLang="en-US" sz="2400" b="1" dirty="0" smtClean="0">
                <a:solidFill>
                  <a:schemeClr val="tx1"/>
                </a:solidFill>
              </a:rPr>
              <a:t>北京市</a:t>
            </a:r>
            <a:r>
              <a:rPr lang="zh-CN" altLang="en-US" sz="2400" b="1" dirty="0">
                <a:solidFill>
                  <a:schemeClr val="tx1"/>
                </a:solidFill>
              </a:rPr>
              <a:t>文化局党组成员、北京京剧院</a:t>
            </a:r>
            <a:r>
              <a:rPr lang="zh-CN" altLang="en-US" sz="2400" b="1" dirty="0" smtClean="0">
                <a:solidFill>
                  <a:schemeClr val="tx1"/>
                </a:solidFill>
              </a:rPr>
              <a:t>院长</a:t>
            </a:r>
            <a:r>
              <a:rPr lang="en-US" altLang="zh-CN" sz="2400" b="1" dirty="0" err="1" smtClean="0">
                <a:solidFill>
                  <a:schemeClr val="tx1"/>
                </a:solidFill>
              </a:rPr>
              <a:t>xxxx</a:t>
            </a:r>
            <a:r>
              <a:rPr lang="zh-CN" altLang="en-US" sz="2400" b="1" dirty="0" smtClean="0">
                <a:solidFill>
                  <a:srgbClr val="FF0000"/>
                </a:solidFill>
              </a:rPr>
              <a:t>超标</a:t>
            </a:r>
            <a:r>
              <a:rPr lang="zh-CN" altLang="en-US" sz="2400" b="1" dirty="0">
                <a:solidFill>
                  <a:srgbClr val="FF0000"/>
                </a:solidFill>
              </a:rPr>
              <a:t>准召开会议、购买发放礼品问题</a:t>
            </a:r>
            <a:r>
              <a:rPr lang="zh-CN" altLang="en-US" sz="2400" b="1" dirty="0">
                <a:solidFill>
                  <a:schemeClr val="tx1"/>
                </a:solidFill>
              </a:rPr>
              <a:t>。</a:t>
            </a:r>
            <a:r>
              <a:rPr lang="en-US" altLang="zh-CN" sz="2400" b="1" dirty="0">
                <a:solidFill>
                  <a:schemeClr val="tx1"/>
                </a:solidFill>
              </a:rPr>
              <a:t>2013</a:t>
            </a:r>
            <a:r>
              <a:rPr lang="zh-CN" altLang="en-US" sz="2400" b="1" dirty="0">
                <a:solidFill>
                  <a:schemeClr val="tx1"/>
                </a:solidFill>
              </a:rPr>
              <a:t>年</a:t>
            </a:r>
            <a:r>
              <a:rPr lang="en-US" altLang="zh-CN" sz="2400" b="1" dirty="0">
                <a:solidFill>
                  <a:schemeClr val="tx1"/>
                </a:solidFill>
              </a:rPr>
              <a:t>5</a:t>
            </a:r>
            <a:r>
              <a:rPr lang="zh-CN" altLang="en-US" sz="2400" b="1" dirty="0">
                <a:solidFill>
                  <a:schemeClr val="tx1"/>
                </a:solidFill>
              </a:rPr>
              <a:t>月至</a:t>
            </a:r>
            <a:r>
              <a:rPr lang="en-US" altLang="zh-CN" sz="2400" b="1" dirty="0">
                <a:solidFill>
                  <a:schemeClr val="tx1"/>
                </a:solidFill>
              </a:rPr>
              <a:t>8</a:t>
            </a:r>
            <a:r>
              <a:rPr lang="zh-CN" altLang="en-US" sz="2400" b="1" dirty="0">
                <a:solidFill>
                  <a:schemeClr val="tx1"/>
                </a:solidFill>
              </a:rPr>
              <a:t>月间，北京京剧院通过虚增会期和参会人数等方式累计召开会议四次，并存在会后发放农特产品问题，共计花费</a:t>
            </a:r>
            <a:r>
              <a:rPr lang="en-US" altLang="zh-CN" sz="2400" b="1" dirty="0">
                <a:solidFill>
                  <a:schemeClr val="tx1"/>
                </a:solidFill>
              </a:rPr>
              <a:t>19</a:t>
            </a:r>
            <a:r>
              <a:rPr lang="zh-CN" altLang="en-US" sz="2400" b="1" dirty="0">
                <a:solidFill>
                  <a:schemeClr val="tx1"/>
                </a:solidFill>
              </a:rPr>
              <a:t>万余元。四次会议的全部费用均使用财政补助资金支付，列支在会议费项下。经市纪委常委会议研究并报市委批准，给予李恩杰党内警告处分</a:t>
            </a:r>
            <a:r>
              <a:rPr lang="zh-CN" altLang="en-US" sz="2400" b="1" dirty="0" smtClean="0">
                <a:solidFill>
                  <a:schemeClr val="tx1"/>
                </a:solidFill>
              </a:rPr>
              <a:t>。            </a:t>
            </a:r>
            <a:r>
              <a:rPr lang="en-US" altLang="zh-CN" sz="2400" b="1" dirty="0" smtClean="0">
                <a:solidFill>
                  <a:srgbClr val="0000FF"/>
                </a:solidFill>
              </a:rPr>
              <a:t>【2015、9</a:t>
            </a:r>
            <a:r>
              <a:rPr lang="zh-CN" altLang="en-US" sz="2400" b="1" dirty="0" smtClean="0">
                <a:solidFill>
                  <a:srgbClr val="0000FF"/>
                </a:solidFill>
              </a:rPr>
              <a:t>中纪委网站</a:t>
            </a:r>
            <a:r>
              <a:rPr lang="en-US" altLang="zh-CN" sz="2400" b="1" dirty="0" smtClean="0">
                <a:solidFill>
                  <a:srgbClr val="0000FF"/>
                </a:solidFill>
              </a:rPr>
              <a:t>】</a:t>
            </a:r>
            <a:endParaRPr lang="zh-CN" altLang="en-US" sz="2400" b="1" dirty="0" smtClean="0">
              <a:solidFill>
                <a:srgbClr val="0000FF"/>
              </a:solidFill>
              <a:latin typeface="华文仿宋" pitchFamily="2" charset="-122"/>
              <a:ea typeface="华文仿宋" pitchFamily="2" charset="-122"/>
            </a:endParaRPr>
          </a:p>
        </p:txBody>
      </p:sp>
      <p:sp>
        <p:nvSpPr>
          <p:cNvPr id="4" name="椭圆 3"/>
          <p:cNvSpPr/>
          <p:nvPr/>
        </p:nvSpPr>
        <p:spPr bwMode="auto">
          <a:xfrm>
            <a:off x="1546614" y="113247"/>
            <a:ext cx="7419399" cy="735747"/>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ct val="50000"/>
              </a:spcBef>
              <a:spcAft>
                <a:spcPct val="0"/>
              </a:spcAft>
              <a:buClrTx/>
              <a:buSzTx/>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三、八项规定：</a:t>
            </a:r>
            <a:r>
              <a:rPr lang="zh-CN" altLang="en-US" sz="2800" b="1" dirty="0">
                <a:solidFill>
                  <a:srgbClr val="FF0000"/>
                </a:solidFill>
              </a:rPr>
              <a:t>超标</a:t>
            </a:r>
            <a:r>
              <a:rPr lang="zh-CN" altLang="en-US" sz="2800" b="1" dirty="0" smtClean="0">
                <a:solidFill>
                  <a:srgbClr val="FF0000"/>
                </a:solidFill>
              </a:rPr>
              <a:t>准开会</a:t>
            </a:r>
            <a:endParaRPr kumimoji="0" lang="zh-CN" altLang="en-US" sz="2800" b="1" i="0" u="none" strike="noStrike" cap="none" normalizeH="0" baseline="0" dirty="0" smtClean="0">
              <a:ln>
                <a:noFill/>
              </a:ln>
              <a:solidFill>
                <a:srgbClr val="FF0000"/>
              </a:solidFill>
              <a:effectLst/>
              <a:latin typeface="Arial" pitchFamily="34" charset="0"/>
              <a:ea typeface="宋体" pitchFamily="2" charset="-122"/>
            </a:endParaRPr>
          </a:p>
        </p:txBody>
      </p:sp>
    </p:spTree>
    <p:custDataLst>
      <p:tags r:id="rId1"/>
    </p:custDataLst>
  </p:cSld>
  <p:clrMapOvr>
    <a:masterClrMapping/>
  </p:clrMapOvr>
  <p:transition advTm="21448">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anim calcmode="lin" valueType="num">
                                      <p:cBhvr additive="base">
                                        <p:cTn id="7" dur="500" fill="hold"/>
                                        <p:tgtEl>
                                          <p:spTgt spid="2355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973465" y="985350"/>
            <a:ext cx="7272218" cy="378042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pPr>
            <a:r>
              <a:rPr lang="en-US" altLang="zh-CN" sz="2800" b="1" dirty="0">
                <a:solidFill>
                  <a:schemeClr val="tx1"/>
                </a:solidFill>
                <a:latin typeface="仿宋" pitchFamily="49" charset="-122"/>
                <a:ea typeface="仿宋" pitchFamily="49" charset="-122"/>
              </a:rPr>
              <a:t>2015</a:t>
            </a:r>
            <a:r>
              <a:rPr lang="zh-CN" altLang="zh-CN" sz="2800" b="1" dirty="0">
                <a:solidFill>
                  <a:schemeClr val="tx1"/>
                </a:solidFill>
                <a:latin typeface="仿宋" pitchFamily="49" charset="-122"/>
                <a:ea typeface="仿宋" pitchFamily="49" charset="-122"/>
              </a:rPr>
              <a:t>年</a:t>
            </a:r>
            <a:r>
              <a:rPr lang="en-US" altLang="zh-CN" sz="2800" b="1" dirty="0">
                <a:solidFill>
                  <a:schemeClr val="tx1"/>
                </a:solidFill>
                <a:latin typeface="仿宋" pitchFamily="49" charset="-122"/>
                <a:ea typeface="仿宋" pitchFamily="49" charset="-122"/>
              </a:rPr>
              <a:t>2</a:t>
            </a:r>
            <a:r>
              <a:rPr lang="zh-CN" altLang="zh-CN" sz="2800" b="1" dirty="0">
                <a:solidFill>
                  <a:schemeClr val="tx1"/>
                </a:solidFill>
                <a:latin typeface="仿宋" pitchFamily="49" charset="-122"/>
                <a:ea typeface="仿宋" pitchFamily="49" charset="-122"/>
              </a:rPr>
              <a:t>月</a:t>
            </a:r>
            <a:r>
              <a:rPr lang="en-US" altLang="zh-CN" sz="2800" b="1" dirty="0">
                <a:solidFill>
                  <a:schemeClr val="tx1"/>
                </a:solidFill>
                <a:latin typeface="仿宋" pitchFamily="49" charset="-122"/>
                <a:ea typeface="仿宋" pitchFamily="49" charset="-122"/>
              </a:rPr>
              <a:t>24</a:t>
            </a:r>
            <a:r>
              <a:rPr lang="zh-CN" altLang="zh-CN" sz="2800" b="1" dirty="0">
                <a:solidFill>
                  <a:schemeClr val="tx1"/>
                </a:solidFill>
                <a:latin typeface="仿宋" pitchFamily="49" charset="-122"/>
                <a:ea typeface="仿宋" pitchFamily="49" charset="-122"/>
              </a:rPr>
              <a:t>日，中央纪委监察部网站发布了</a:t>
            </a:r>
            <a:r>
              <a:rPr lang="en-US" altLang="zh-CN" sz="2800" b="1" dirty="0">
                <a:solidFill>
                  <a:schemeClr val="tx1"/>
                </a:solidFill>
                <a:latin typeface="仿宋" pitchFamily="49" charset="-122"/>
                <a:ea typeface="仿宋" pitchFamily="49" charset="-122"/>
              </a:rPr>
              <a:t>2015</a:t>
            </a:r>
            <a:r>
              <a:rPr lang="zh-CN" altLang="zh-CN" sz="2800" b="1" dirty="0">
                <a:solidFill>
                  <a:schemeClr val="tx1"/>
                </a:solidFill>
                <a:latin typeface="仿宋" pitchFamily="49" charset="-122"/>
                <a:ea typeface="仿宋" pitchFamily="49" charset="-122"/>
              </a:rPr>
              <a:t>年第一期“全国查处违反中央八项规定精神问题汇总表</a:t>
            </a:r>
            <a:r>
              <a:rPr lang="zh-CN" altLang="zh-CN" sz="2800" b="1" dirty="0" smtClean="0">
                <a:solidFill>
                  <a:schemeClr val="tx1"/>
                </a:solidFill>
                <a:latin typeface="仿宋" pitchFamily="49" charset="-122"/>
                <a:ea typeface="仿宋" pitchFamily="49" charset="-122"/>
              </a:rPr>
              <a:t>”</a:t>
            </a:r>
            <a:r>
              <a:rPr lang="zh-CN" altLang="en-US" sz="2800" b="1" dirty="0" smtClean="0">
                <a:solidFill>
                  <a:schemeClr val="tx1"/>
                </a:solidFill>
                <a:latin typeface="仿宋" pitchFamily="49" charset="-122"/>
                <a:ea typeface="仿宋" pitchFamily="49" charset="-122"/>
              </a:rPr>
              <a:t>，</a:t>
            </a:r>
            <a:r>
              <a:rPr lang="zh-CN" altLang="zh-CN" sz="2800" b="1" dirty="0" smtClean="0">
                <a:solidFill>
                  <a:srgbClr val="FF0000"/>
                </a:solidFill>
                <a:latin typeface="仿宋" pitchFamily="49" charset="-122"/>
                <a:ea typeface="仿宋" pitchFamily="49" charset="-122"/>
              </a:rPr>
              <a:t>新增</a:t>
            </a:r>
            <a:r>
              <a:rPr lang="zh-CN" altLang="zh-CN" sz="2800" b="1" dirty="0">
                <a:solidFill>
                  <a:srgbClr val="FF0000"/>
                </a:solidFill>
                <a:latin typeface="仿宋" pitchFamily="49" charset="-122"/>
                <a:ea typeface="仿宋" pitchFamily="49" charset="-122"/>
              </a:rPr>
              <a:t>“违规发放津补贴或福利”</a:t>
            </a:r>
            <a:r>
              <a:rPr lang="zh-CN" altLang="zh-CN" sz="2800" b="1" dirty="0" smtClean="0">
                <a:solidFill>
                  <a:srgbClr val="FF0000"/>
                </a:solidFill>
                <a:latin typeface="仿宋" pitchFamily="49" charset="-122"/>
                <a:ea typeface="仿宋" pitchFamily="49" charset="-122"/>
              </a:rPr>
              <a:t>项目</a:t>
            </a:r>
            <a:r>
              <a:rPr lang="zh-CN" altLang="en-US" sz="2800" b="1" dirty="0" smtClean="0">
                <a:solidFill>
                  <a:srgbClr val="FF0000"/>
                </a:solidFill>
                <a:latin typeface="仿宋" pitchFamily="49" charset="-122"/>
                <a:ea typeface="仿宋" pitchFamily="49" charset="-122"/>
              </a:rPr>
              <a:t>。</a:t>
            </a:r>
            <a:endParaRPr lang="en-US" altLang="zh-CN" sz="2800" b="1" dirty="0">
              <a:solidFill>
                <a:srgbClr val="FF0000"/>
              </a:solidFill>
              <a:latin typeface="仿宋" pitchFamily="49" charset="-122"/>
              <a:ea typeface="仿宋" pitchFamily="49" charset="-122"/>
            </a:endParaRPr>
          </a:p>
          <a:p>
            <a:pPr marL="342900" indent="-342900">
              <a:buFont typeface="Arial" pitchFamily="34" charset="0"/>
              <a:buChar char="•"/>
            </a:pPr>
            <a:r>
              <a:rPr lang="en-US" altLang="zh-CN" sz="2800" b="1" dirty="0">
                <a:solidFill>
                  <a:schemeClr val="tx1"/>
                </a:solidFill>
                <a:latin typeface="仿宋" pitchFamily="49" charset="-122"/>
                <a:ea typeface="仿宋" pitchFamily="49" charset="-122"/>
              </a:rPr>
              <a:t>2015</a:t>
            </a:r>
            <a:r>
              <a:rPr lang="zh-CN" altLang="zh-CN" sz="2800" b="1" dirty="0">
                <a:solidFill>
                  <a:schemeClr val="tx1"/>
                </a:solidFill>
                <a:latin typeface="仿宋" pitchFamily="49" charset="-122"/>
                <a:ea typeface="仿宋" pitchFamily="49" charset="-122"/>
              </a:rPr>
              <a:t>年元旦至春节期间，中央纪委监察部连续</a:t>
            </a:r>
            <a:r>
              <a:rPr lang="en-US" altLang="zh-CN" sz="2800" b="1" dirty="0">
                <a:solidFill>
                  <a:schemeClr val="tx1"/>
                </a:solidFill>
                <a:latin typeface="仿宋" pitchFamily="49" charset="-122"/>
                <a:ea typeface="仿宋" pitchFamily="49" charset="-122"/>
              </a:rPr>
              <a:t>5</a:t>
            </a:r>
            <a:r>
              <a:rPr lang="zh-CN" altLang="zh-CN" sz="2800" b="1" dirty="0">
                <a:solidFill>
                  <a:schemeClr val="tx1"/>
                </a:solidFill>
                <a:latin typeface="仿宋" pitchFamily="49" charset="-122"/>
                <a:ea typeface="仿宋" pitchFamily="49" charset="-122"/>
              </a:rPr>
              <a:t>周通报</a:t>
            </a:r>
            <a:r>
              <a:rPr lang="en-US" altLang="zh-CN" sz="2800" b="1" dirty="0">
                <a:solidFill>
                  <a:schemeClr val="tx1"/>
                </a:solidFill>
                <a:latin typeface="仿宋" pitchFamily="49" charset="-122"/>
                <a:ea typeface="仿宋" pitchFamily="49" charset="-122"/>
              </a:rPr>
              <a:t>620</a:t>
            </a:r>
            <a:r>
              <a:rPr lang="zh-CN" altLang="zh-CN" sz="2800" b="1" dirty="0">
                <a:solidFill>
                  <a:schemeClr val="tx1"/>
                </a:solidFill>
                <a:latin typeface="仿宋" pitchFamily="49" charset="-122"/>
                <a:ea typeface="仿宋" pitchFamily="49" charset="-122"/>
              </a:rPr>
              <a:t>起违反中央八项规定精神案件</a:t>
            </a:r>
            <a:r>
              <a:rPr lang="zh-CN" altLang="en-US" sz="2800" b="1" dirty="0" smtClean="0">
                <a:solidFill>
                  <a:schemeClr val="tx1"/>
                </a:solidFill>
                <a:latin typeface="仿宋" pitchFamily="49" charset="-122"/>
                <a:ea typeface="仿宋" pitchFamily="49" charset="-122"/>
              </a:rPr>
              <a:t>：</a:t>
            </a:r>
            <a:r>
              <a:rPr lang="zh-CN" altLang="zh-CN" sz="2800" b="1" dirty="0" smtClean="0">
                <a:solidFill>
                  <a:srgbClr val="FF0000"/>
                </a:solidFill>
                <a:latin typeface="仿宋" pitchFamily="49" charset="-122"/>
                <a:ea typeface="仿宋" pitchFamily="49" charset="-122"/>
              </a:rPr>
              <a:t>违规</a:t>
            </a:r>
            <a:r>
              <a:rPr lang="zh-CN" altLang="zh-CN" sz="2800" b="1" dirty="0">
                <a:solidFill>
                  <a:srgbClr val="FF0000"/>
                </a:solidFill>
                <a:latin typeface="仿宋" pitchFamily="49" charset="-122"/>
                <a:ea typeface="仿宋" pitchFamily="49" charset="-122"/>
              </a:rPr>
              <a:t>发放津补贴或福利问题共计</a:t>
            </a:r>
            <a:r>
              <a:rPr lang="en-US" altLang="zh-CN" sz="2800" b="1" dirty="0">
                <a:solidFill>
                  <a:srgbClr val="FF0000"/>
                </a:solidFill>
                <a:latin typeface="仿宋" pitchFamily="49" charset="-122"/>
                <a:ea typeface="仿宋" pitchFamily="49" charset="-122"/>
              </a:rPr>
              <a:t>110</a:t>
            </a:r>
            <a:r>
              <a:rPr lang="zh-CN" altLang="zh-CN" sz="2800" b="1" dirty="0">
                <a:solidFill>
                  <a:srgbClr val="FF0000"/>
                </a:solidFill>
                <a:latin typeface="仿宋" pitchFamily="49" charset="-122"/>
                <a:ea typeface="仿宋" pitchFamily="49" charset="-122"/>
              </a:rPr>
              <a:t>起，占处理总数的</a:t>
            </a:r>
            <a:r>
              <a:rPr lang="en-US" altLang="zh-CN" sz="2800" b="1" dirty="0">
                <a:solidFill>
                  <a:srgbClr val="FF0000"/>
                </a:solidFill>
                <a:latin typeface="仿宋" pitchFamily="49" charset="-122"/>
                <a:ea typeface="仿宋" pitchFamily="49" charset="-122"/>
              </a:rPr>
              <a:t>17.74</a:t>
            </a:r>
            <a:r>
              <a:rPr lang="en-US" altLang="zh-CN" sz="2800" b="1" dirty="0" smtClean="0">
                <a:solidFill>
                  <a:srgbClr val="FF0000"/>
                </a:solidFill>
                <a:latin typeface="仿宋" pitchFamily="49" charset="-122"/>
                <a:ea typeface="仿宋" pitchFamily="49" charset="-122"/>
              </a:rPr>
              <a:t>%</a:t>
            </a:r>
            <a:r>
              <a:rPr lang="zh-CN" altLang="en-US" sz="2800" b="1" dirty="0" smtClean="0">
                <a:solidFill>
                  <a:srgbClr val="FF0000"/>
                </a:solidFill>
                <a:latin typeface="仿宋" pitchFamily="49" charset="-122"/>
                <a:ea typeface="仿宋" pitchFamily="49" charset="-122"/>
              </a:rPr>
              <a:t>。</a:t>
            </a:r>
            <a:endParaRPr lang="zh-CN" altLang="en-US" sz="2800" b="1" dirty="0">
              <a:solidFill>
                <a:srgbClr val="FF0000"/>
              </a:solidFill>
              <a:latin typeface="仿宋" pitchFamily="49" charset="-122"/>
              <a:ea typeface="仿宋" pitchFamily="49" charset="-122"/>
            </a:endParaRPr>
          </a:p>
        </p:txBody>
      </p:sp>
      <p:sp>
        <p:nvSpPr>
          <p:cNvPr id="2" name="椭圆 1"/>
          <p:cNvSpPr/>
          <p:nvPr/>
        </p:nvSpPr>
        <p:spPr bwMode="auto">
          <a:xfrm>
            <a:off x="1546614" y="113247"/>
            <a:ext cx="7419399" cy="735747"/>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R="0" algn="r" defTabSz="914400" rtl="0" eaLnBrk="1" fontAlgn="base" latinLnBrk="0" hangingPunct="1">
              <a:lnSpc>
                <a:spcPct val="100000"/>
              </a:lnSpc>
              <a:spcBef>
                <a:spcPct val="50000"/>
              </a:spcBef>
              <a:spcAft>
                <a:spcPct val="0"/>
              </a:spcAft>
              <a:buClrTx/>
              <a:buSzTx/>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rPr>
              <a:t>三、八项规定：</a:t>
            </a:r>
            <a:r>
              <a:rPr kumimoji="0" lang="zh-CN" altLang="en-US" sz="2800" b="1" i="0" u="none" strike="noStrike" cap="none" normalizeH="0" baseline="0" dirty="0" smtClean="0">
                <a:ln>
                  <a:noFill/>
                </a:ln>
                <a:solidFill>
                  <a:srgbClr val="FF0000"/>
                </a:solidFill>
                <a:effectLst/>
                <a:latin typeface="Arial" pitchFamily="34" charset="0"/>
                <a:ea typeface="宋体" pitchFamily="2" charset="-122"/>
              </a:rPr>
              <a:t>违规发放津补贴</a:t>
            </a:r>
          </a:p>
        </p:txBody>
      </p:sp>
    </p:spTree>
    <p:extLst>
      <p:ext uri="{BB962C8B-B14F-4D97-AF65-F5344CB8AC3E}">
        <p14:creationId xmlns:p14="http://schemas.microsoft.com/office/powerpoint/2010/main" xmlns="" val="2793446337"/>
      </p:ext>
    </p:extLst>
  </p:cSld>
  <p:clrMapOvr>
    <a:masterClrMapping/>
  </p:clrMapOvr>
  <p:transition spd="med" advTm="33850">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占位符 2"/>
          <p:cNvSpPr>
            <a:spLocks noGrp="1"/>
          </p:cNvSpPr>
          <p:nvPr>
            <p:ph type="body" idx="1"/>
          </p:nvPr>
        </p:nvSpPr>
        <p:spPr>
          <a:xfrm>
            <a:off x="177987" y="698892"/>
            <a:ext cx="6843135" cy="4302842"/>
          </a:xfrm>
          <a:solidFill>
            <a:schemeClr val="bg1"/>
          </a:solidFill>
          <a:ln>
            <a:solidFill>
              <a:srgbClr val="FF0000"/>
            </a:solidFill>
          </a:ln>
        </p:spPr>
        <p:txBody>
          <a:bodyPr>
            <a:noAutofit/>
          </a:bodyPr>
          <a:lstStyle/>
          <a:p>
            <a:pPr marL="365125" indent="-365125">
              <a:lnSpc>
                <a:spcPct val="125000"/>
              </a:lnSpc>
              <a:buFont typeface="Wingdings" pitchFamily="2" charset="2"/>
              <a:buChar char="Ø"/>
              <a:defRPr/>
            </a:pPr>
            <a:r>
              <a:rPr lang="en-US" altLang="zh-CN" sz="2400" dirty="0"/>
              <a:t>2014</a:t>
            </a:r>
            <a:r>
              <a:rPr lang="zh-CN" altLang="en-US" sz="2400" dirty="0"/>
              <a:t>年</a:t>
            </a:r>
            <a:r>
              <a:rPr lang="en-US" altLang="zh-CN" sz="2400" dirty="0"/>
              <a:t>6</a:t>
            </a:r>
            <a:r>
              <a:rPr lang="zh-CN" altLang="en-US" sz="2400" dirty="0"/>
              <a:t>月</a:t>
            </a:r>
            <a:r>
              <a:rPr lang="en-US" altLang="zh-CN" sz="2400" dirty="0"/>
              <a:t>25</a:t>
            </a:r>
            <a:r>
              <a:rPr lang="zh-CN" altLang="en-US" sz="2400" dirty="0"/>
              <a:t>，审计署公布</a:t>
            </a:r>
            <a:r>
              <a:rPr lang="en-US" altLang="zh-CN" sz="2400" b="1" dirty="0"/>
              <a:t>《</a:t>
            </a:r>
            <a:r>
              <a:rPr lang="zh-CN" altLang="en-US" sz="2400" b="1" dirty="0"/>
              <a:t>中科院</a:t>
            </a:r>
            <a:r>
              <a:rPr lang="en-US" altLang="zh-CN" sz="2400" b="1" dirty="0"/>
              <a:t>2013</a:t>
            </a:r>
            <a:r>
              <a:rPr lang="zh-CN" altLang="en-US" sz="2400" b="1" dirty="0"/>
              <a:t>年度</a:t>
            </a:r>
            <a:r>
              <a:rPr lang="zh-CN" altLang="en-US" sz="2400" b="1" dirty="0">
                <a:solidFill>
                  <a:srgbClr val="0000FF"/>
                </a:solidFill>
              </a:rPr>
              <a:t>预算执行情况和其他财政收支情</a:t>
            </a:r>
            <a:r>
              <a:rPr lang="zh-CN" altLang="en-US" sz="2400" b="1" dirty="0"/>
              <a:t>况审计结果</a:t>
            </a:r>
            <a:r>
              <a:rPr lang="en-US" altLang="zh-CN" sz="2400" b="1" dirty="0"/>
              <a:t>》</a:t>
            </a:r>
            <a:r>
              <a:rPr lang="zh-CN" altLang="en-US" sz="2400" dirty="0" smtClean="0">
                <a:solidFill>
                  <a:schemeClr val="tx1"/>
                </a:solidFill>
              </a:rPr>
              <a:t>主要问题有</a:t>
            </a:r>
            <a:r>
              <a:rPr lang="zh-CN" altLang="en-US" sz="2400" dirty="0" smtClean="0"/>
              <a:t>：</a:t>
            </a:r>
            <a:r>
              <a:rPr lang="zh-CN" altLang="en-US" dirty="0" smtClean="0">
                <a:solidFill>
                  <a:srgbClr val="FF0000"/>
                </a:solidFill>
              </a:rPr>
              <a:t>中科院下属纳米中心、物理所</a:t>
            </a:r>
            <a:r>
              <a:rPr lang="zh-CN" altLang="en-US" b="1" dirty="0" smtClean="0">
                <a:solidFill>
                  <a:srgbClr val="0000FF"/>
                </a:solidFill>
              </a:rPr>
              <a:t>套取财政资金</a:t>
            </a:r>
            <a:r>
              <a:rPr lang="en-US" altLang="zh-CN" dirty="0" smtClean="0">
                <a:solidFill>
                  <a:srgbClr val="FF0000"/>
                </a:solidFill>
              </a:rPr>
              <a:t>1500</a:t>
            </a:r>
            <a:r>
              <a:rPr lang="zh-CN" altLang="en-US" dirty="0" smtClean="0">
                <a:solidFill>
                  <a:srgbClr val="FF0000"/>
                </a:solidFill>
              </a:rPr>
              <a:t>多万元，</a:t>
            </a:r>
            <a:r>
              <a:rPr lang="en-US" altLang="zh-CN" b="1" i="1" u="sng" dirty="0" smtClean="0"/>
              <a:t>2008</a:t>
            </a:r>
            <a:r>
              <a:rPr lang="zh-CN" altLang="en-US" b="1" i="1" u="sng" dirty="0" smtClean="0"/>
              <a:t>年以来，其下属多个研究中心和科研院所在基本支出、课题和项目经费中列支无关支出等</a:t>
            </a:r>
            <a:r>
              <a:rPr lang="en-US" altLang="zh-CN" b="1" i="1" u="sng" dirty="0" smtClean="0"/>
              <a:t>15826</a:t>
            </a:r>
            <a:r>
              <a:rPr lang="zh-CN" altLang="en-US" b="1" i="1" u="sng" dirty="0" smtClean="0"/>
              <a:t>万元</a:t>
            </a:r>
            <a:r>
              <a:rPr lang="zh-CN" altLang="en-US" dirty="0" smtClean="0">
                <a:solidFill>
                  <a:srgbClr val="FF0000"/>
                </a:solidFill>
              </a:rPr>
              <a:t>；</a:t>
            </a:r>
            <a:r>
              <a:rPr lang="en-US" altLang="zh-CN" dirty="0" smtClean="0">
                <a:solidFill>
                  <a:srgbClr val="FF0000"/>
                </a:solidFill>
              </a:rPr>
              <a:t>2013</a:t>
            </a:r>
            <a:r>
              <a:rPr lang="zh-CN" altLang="en-US" dirty="0" smtClean="0">
                <a:solidFill>
                  <a:srgbClr val="FF0000"/>
                </a:solidFill>
              </a:rPr>
              <a:t>年底，所属生态中心</a:t>
            </a:r>
            <a:r>
              <a:rPr lang="zh-CN" altLang="en-US" b="1" dirty="0" smtClean="0">
                <a:solidFill>
                  <a:srgbClr val="0000FF"/>
                </a:solidFill>
              </a:rPr>
              <a:t>决算报表</a:t>
            </a:r>
            <a:r>
              <a:rPr lang="zh-CN" altLang="en-US" dirty="0" smtClean="0">
                <a:solidFill>
                  <a:srgbClr val="FF0000"/>
                </a:solidFill>
              </a:rPr>
              <a:t>中劳务费、委托业务费</a:t>
            </a:r>
            <a:r>
              <a:rPr lang="zh-CN" altLang="en-US" b="1" dirty="0" smtClean="0">
                <a:solidFill>
                  <a:srgbClr val="0000FF"/>
                </a:solidFill>
              </a:rPr>
              <a:t>支出不实</a:t>
            </a:r>
            <a:r>
              <a:rPr lang="zh-CN" altLang="en-US" dirty="0" smtClean="0">
                <a:solidFill>
                  <a:srgbClr val="FF0000"/>
                </a:solidFill>
              </a:rPr>
              <a:t>，涉及金额</a:t>
            </a:r>
            <a:r>
              <a:rPr lang="en-US" altLang="zh-CN" dirty="0" smtClean="0">
                <a:solidFill>
                  <a:srgbClr val="FF0000"/>
                </a:solidFill>
              </a:rPr>
              <a:t>5618</a:t>
            </a:r>
            <a:r>
              <a:rPr lang="zh-CN" altLang="en-US" dirty="0" smtClean="0">
                <a:solidFill>
                  <a:srgbClr val="FF0000"/>
                </a:solidFill>
              </a:rPr>
              <a:t>万元。此外，在</a:t>
            </a:r>
            <a:r>
              <a:rPr lang="zh-CN" altLang="en-US" b="1" dirty="0" smtClean="0">
                <a:solidFill>
                  <a:srgbClr val="0000FF"/>
                </a:solidFill>
              </a:rPr>
              <a:t>因公出国</a:t>
            </a:r>
            <a:r>
              <a:rPr lang="en-US" altLang="zh-CN" b="1" dirty="0" smtClean="0">
                <a:solidFill>
                  <a:srgbClr val="0000FF"/>
                </a:solidFill>
              </a:rPr>
              <a:t>(</a:t>
            </a:r>
            <a:r>
              <a:rPr lang="zh-CN" altLang="en-US" b="1" dirty="0" smtClean="0">
                <a:solidFill>
                  <a:srgbClr val="0000FF"/>
                </a:solidFill>
              </a:rPr>
              <a:t>境</a:t>
            </a:r>
            <a:r>
              <a:rPr lang="en-US" altLang="zh-CN" b="1" dirty="0" smtClean="0">
                <a:solidFill>
                  <a:srgbClr val="0000FF"/>
                </a:solidFill>
              </a:rPr>
              <a:t>)</a:t>
            </a:r>
            <a:r>
              <a:rPr lang="zh-CN" altLang="en-US" b="1" dirty="0" smtClean="0">
                <a:solidFill>
                  <a:srgbClr val="0000FF"/>
                </a:solidFill>
              </a:rPr>
              <a:t>、会议费、招标采购、办公用房面积</a:t>
            </a:r>
            <a:r>
              <a:rPr lang="zh-CN" altLang="en-US" dirty="0" smtClean="0">
                <a:solidFill>
                  <a:srgbClr val="FF0000"/>
                </a:solidFill>
              </a:rPr>
              <a:t>等方面都存在一定的问题。</a:t>
            </a:r>
            <a:endParaRPr lang="en-US" altLang="zh-CN" dirty="0" smtClean="0">
              <a:solidFill>
                <a:srgbClr val="FF0000"/>
              </a:solidFill>
            </a:endParaRPr>
          </a:p>
          <a:p>
            <a:pPr marL="365125" indent="-365125">
              <a:lnSpc>
                <a:spcPct val="125000"/>
              </a:lnSpc>
              <a:buFont typeface="Wingdings" pitchFamily="2" charset="2"/>
              <a:buChar char="Ø"/>
              <a:defRPr/>
            </a:pPr>
            <a:r>
              <a:rPr lang="en-US" altLang="zh-CN" b="1" i="1" u="sng" dirty="0">
                <a:solidFill>
                  <a:srgbClr val="0000FF"/>
                </a:solidFill>
                <a:latin typeface="华文仿宋" pitchFamily="2" charset="-122"/>
                <a:ea typeface="华文仿宋" pitchFamily="2" charset="-122"/>
              </a:rPr>
              <a:t>《</a:t>
            </a:r>
            <a:r>
              <a:rPr lang="zh-CN" altLang="en-US" b="1" i="1" u="sng" dirty="0" smtClean="0">
                <a:solidFill>
                  <a:srgbClr val="0000FF"/>
                </a:solidFill>
                <a:latin typeface="华文仿宋" pitchFamily="2" charset="-122"/>
                <a:ea typeface="华文仿宋" pitchFamily="2" charset="-122"/>
              </a:rPr>
              <a:t> </a:t>
            </a:r>
            <a:r>
              <a:rPr lang="zh-CN" altLang="en-US" b="1" i="1" u="sng" dirty="0">
                <a:solidFill>
                  <a:srgbClr val="0000FF"/>
                </a:solidFill>
                <a:latin typeface="华文仿宋" pitchFamily="2" charset="-122"/>
                <a:ea typeface="华文仿宋" pitchFamily="2" charset="-122"/>
              </a:rPr>
              <a:t>媒体出现“中科院假借科研经费花</a:t>
            </a:r>
            <a:r>
              <a:rPr lang="en-US" altLang="zh-CN" b="1" i="1" u="sng" dirty="0">
                <a:solidFill>
                  <a:srgbClr val="0000FF"/>
                </a:solidFill>
                <a:latin typeface="华文仿宋" pitchFamily="2" charset="-122"/>
                <a:ea typeface="华文仿宋" pitchFamily="2" charset="-122"/>
              </a:rPr>
              <a:t>1.58</a:t>
            </a:r>
            <a:r>
              <a:rPr lang="zh-CN" altLang="en-US" b="1" i="1" u="sng" dirty="0">
                <a:solidFill>
                  <a:srgbClr val="0000FF"/>
                </a:solidFill>
                <a:latin typeface="华文仿宋" pitchFamily="2" charset="-122"/>
                <a:ea typeface="华文仿宋" pitchFamily="2" charset="-122"/>
              </a:rPr>
              <a:t>亿”的</a:t>
            </a:r>
            <a:r>
              <a:rPr lang="zh-CN" altLang="en-US" b="1" i="1" u="sng" dirty="0" smtClean="0">
                <a:solidFill>
                  <a:srgbClr val="0000FF"/>
                </a:solidFill>
                <a:latin typeface="华文仿宋" pitchFamily="2" charset="-122"/>
                <a:ea typeface="华文仿宋" pitchFamily="2" charset="-122"/>
              </a:rPr>
              <a:t>标题</a:t>
            </a:r>
            <a:r>
              <a:rPr lang="en-US" altLang="zh-CN" b="1" i="1" u="sng" dirty="0" smtClean="0">
                <a:solidFill>
                  <a:srgbClr val="0000FF"/>
                </a:solidFill>
                <a:latin typeface="华文仿宋" pitchFamily="2" charset="-122"/>
                <a:ea typeface="华文仿宋" pitchFamily="2" charset="-122"/>
              </a:rPr>
              <a:t>》</a:t>
            </a:r>
            <a:endParaRPr lang="zh-CN" altLang="en-US" dirty="0" smtClean="0">
              <a:solidFill>
                <a:srgbClr val="FF0000"/>
              </a:solidFill>
            </a:endParaRPr>
          </a:p>
        </p:txBody>
      </p:sp>
      <p:sp>
        <p:nvSpPr>
          <p:cNvPr id="5" name="右箭头 4"/>
          <p:cNvSpPr/>
          <p:nvPr/>
        </p:nvSpPr>
        <p:spPr>
          <a:xfrm>
            <a:off x="177987" y="0"/>
            <a:ext cx="6215063" cy="7500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smtClean="0">
                <a:solidFill>
                  <a:srgbClr val="FF0000"/>
                </a:solidFill>
                <a:latin typeface="方正舒体" pitchFamily="2" charset="-122"/>
                <a:ea typeface="方正舒体" pitchFamily="2" charset="-122"/>
              </a:rPr>
              <a:t>四、预算审计案例：</a:t>
            </a:r>
            <a:r>
              <a:rPr lang="zh-CN" altLang="en-US" sz="2800" b="1" dirty="0" smtClean="0">
                <a:solidFill>
                  <a:srgbClr val="0000FF"/>
                </a:solidFill>
                <a:latin typeface="方正舒体" pitchFamily="2" charset="-122"/>
                <a:ea typeface="方正舒体" pitchFamily="2" charset="-122"/>
              </a:rPr>
              <a:t>中科院</a:t>
            </a:r>
            <a:endParaRPr lang="zh-CN" altLang="en-US" sz="2800" b="1" dirty="0">
              <a:solidFill>
                <a:srgbClr val="0000FF"/>
              </a:solidFill>
              <a:latin typeface="方正舒体" pitchFamily="2" charset="-122"/>
              <a:ea typeface="方正舒体" pitchFamily="2" charset="-122"/>
            </a:endParaRPr>
          </a:p>
        </p:txBody>
      </p:sp>
      <p:sp>
        <p:nvSpPr>
          <p:cNvPr id="6" name="矩形 5"/>
          <p:cNvSpPr/>
          <p:nvPr/>
        </p:nvSpPr>
        <p:spPr>
          <a:xfrm>
            <a:off x="7093154" y="907694"/>
            <a:ext cx="1944891" cy="3816429"/>
          </a:xfrm>
          <a:prstGeom prst="rect">
            <a:avLst/>
          </a:prstGeom>
          <a:solidFill>
            <a:srgbClr val="FFFF00"/>
          </a:solidFill>
        </p:spPr>
        <p:txBody>
          <a:bodyPr wrap="square">
            <a:spAutoFit/>
          </a:bodyPr>
          <a:lstStyle/>
          <a:p>
            <a:r>
              <a:rPr lang="en-US" altLang="zh-CN" sz="2000" dirty="0">
                <a:latin typeface="华文楷体" pitchFamily="2" charset="-122"/>
                <a:ea typeface="华文楷体" pitchFamily="2" charset="-122"/>
              </a:rPr>
              <a:t>2012</a:t>
            </a:r>
            <a:r>
              <a:rPr lang="zh-CN" altLang="en-US" sz="2000" dirty="0">
                <a:latin typeface="华文楷体" pitchFamily="2" charset="-122"/>
                <a:ea typeface="华文楷体" pitchFamily="2" charset="-122"/>
              </a:rPr>
              <a:t>年和</a:t>
            </a:r>
            <a:r>
              <a:rPr lang="en-US" altLang="zh-CN" sz="2000" dirty="0">
                <a:latin typeface="华文楷体" pitchFamily="2" charset="-122"/>
                <a:ea typeface="华文楷体" pitchFamily="2" charset="-122"/>
              </a:rPr>
              <a:t>2013</a:t>
            </a:r>
            <a:r>
              <a:rPr lang="zh-CN" altLang="en-US" sz="2000" dirty="0">
                <a:latin typeface="华文楷体" pitchFamily="2" charset="-122"/>
                <a:ea typeface="华文楷体" pitchFamily="2" charset="-122"/>
              </a:rPr>
              <a:t>年</a:t>
            </a:r>
            <a:r>
              <a:rPr lang="zh-CN" altLang="en-US" sz="20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xx</a:t>
            </a:r>
            <a:r>
              <a:rPr lang="zh-CN" altLang="en-US" sz="2000" dirty="0">
                <a:latin typeface="华文楷体" pitchFamily="2" charset="-122"/>
                <a:ea typeface="华文楷体" pitchFamily="2" charset="-122"/>
              </a:rPr>
              <a:t>院下属</a:t>
            </a:r>
            <a:r>
              <a:rPr lang="en-US" altLang="zh-CN" sz="2000" dirty="0">
                <a:latin typeface="华文楷体" pitchFamily="2" charset="-122"/>
                <a:ea typeface="华文楷体" pitchFamily="2" charset="-122"/>
              </a:rPr>
              <a:t>xx</a:t>
            </a:r>
            <a:r>
              <a:rPr lang="zh-CN" altLang="en-US" sz="2000" dirty="0">
                <a:latin typeface="华文楷体" pitchFamily="2" charset="-122"/>
                <a:ea typeface="华文楷体" pitchFamily="2" charset="-122"/>
              </a:rPr>
              <a:t>中心</a:t>
            </a:r>
            <a:r>
              <a:rPr lang="en-US" altLang="zh-CN" sz="2000" dirty="0">
                <a:latin typeface="华文楷体" pitchFamily="2" charset="-122"/>
                <a:ea typeface="华文楷体" pitchFamily="2" charset="-122"/>
              </a:rPr>
              <a:t>3</a:t>
            </a:r>
            <a:r>
              <a:rPr lang="zh-CN" altLang="en-US" sz="2000" dirty="0">
                <a:latin typeface="华文楷体" pitchFamily="2" charset="-122"/>
                <a:ea typeface="华文楷体" pitchFamily="2" charset="-122"/>
              </a:rPr>
              <a:t>个出国（境）团组中，</a:t>
            </a:r>
            <a:r>
              <a:rPr lang="en-US" altLang="zh-CN" sz="2000" dirty="0">
                <a:latin typeface="华文楷体" pitchFamily="2" charset="-122"/>
                <a:ea typeface="华文楷体" pitchFamily="2" charset="-122"/>
              </a:rPr>
              <a:t>2</a:t>
            </a:r>
            <a:r>
              <a:rPr lang="zh-CN" altLang="en-US" sz="2000" dirty="0">
                <a:latin typeface="华文楷体" pitchFamily="2" charset="-122"/>
                <a:ea typeface="华文楷体" pitchFamily="2" charset="-122"/>
              </a:rPr>
              <a:t>人</a:t>
            </a:r>
            <a:r>
              <a:rPr lang="zh-CN" altLang="en-US" sz="2000" dirty="0">
                <a:solidFill>
                  <a:srgbClr val="0000FF"/>
                </a:solidFill>
                <a:latin typeface="华文楷体" pitchFamily="2" charset="-122"/>
                <a:ea typeface="华文楷体" pitchFamily="2" charset="-122"/>
              </a:rPr>
              <a:t>擅自增加出访国家</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9</a:t>
            </a:r>
            <a:r>
              <a:rPr lang="zh-CN" altLang="en-US" sz="2000" dirty="0">
                <a:latin typeface="华文楷体" pitchFamily="2" charset="-122"/>
                <a:ea typeface="华文楷体" pitchFamily="2" charset="-122"/>
              </a:rPr>
              <a:t>人</a:t>
            </a:r>
            <a:r>
              <a:rPr lang="zh-CN" altLang="en-US" sz="2000" dirty="0">
                <a:solidFill>
                  <a:srgbClr val="0000FF"/>
                </a:solidFill>
                <a:latin typeface="华文楷体" pitchFamily="2" charset="-122"/>
                <a:ea typeface="华文楷体" pitchFamily="2" charset="-122"/>
              </a:rPr>
              <a:t>擅自增加出访城市</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21</a:t>
            </a:r>
            <a:r>
              <a:rPr lang="zh-CN" altLang="en-US" sz="2000" dirty="0">
                <a:latin typeface="华文楷体" pitchFamily="2" charset="-122"/>
                <a:ea typeface="华文楷体" pitchFamily="2" charset="-122"/>
              </a:rPr>
              <a:t>人</a:t>
            </a:r>
            <a:r>
              <a:rPr lang="zh-CN" altLang="en-US" sz="2000" dirty="0">
                <a:solidFill>
                  <a:srgbClr val="0000FF"/>
                </a:solidFill>
                <a:latin typeface="华文楷体" pitchFamily="2" charset="-122"/>
                <a:ea typeface="华文楷体" pitchFamily="2" charset="-122"/>
              </a:rPr>
              <a:t>擅自延长境外停留时间</a:t>
            </a:r>
            <a:r>
              <a:rPr lang="zh-CN" altLang="en-US" sz="2000" dirty="0">
                <a:latin typeface="华文楷体" pitchFamily="2" charset="-122"/>
                <a:ea typeface="华文楷体" pitchFamily="2" charset="-122"/>
              </a:rPr>
              <a:t>共计</a:t>
            </a:r>
            <a:r>
              <a:rPr lang="en-US" altLang="zh-CN" sz="2000" dirty="0">
                <a:latin typeface="华文楷体" pitchFamily="2" charset="-122"/>
                <a:ea typeface="华文楷体" pitchFamily="2" charset="-122"/>
              </a:rPr>
              <a:t>79</a:t>
            </a:r>
            <a:r>
              <a:rPr lang="zh-CN" altLang="en-US" sz="2000" dirty="0">
                <a:latin typeface="华文楷体" pitchFamily="2" charset="-122"/>
                <a:ea typeface="华文楷体" pitchFamily="2" charset="-122"/>
              </a:rPr>
              <a:t>天；</a:t>
            </a:r>
            <a:endParaRPr lang="en-US" altLang="zh-CN" sz="2400" dirty="0">
              <a:latin typeface="华文楷体" pitchFamily="2" charset="-122"/>
              <a:ea typeface="华文楷体" pitchFamily="2" charset="-122"/>
            </a:endParaRPr>
          </a:p>
          <a:p>
            <a:pPr algn="r">
              <a:buNone/>
            </a:pPr>
            <a:r>
              <a:rPr lang="en-US" altLang="zh-CN" sz="1400" dirty="0">
                <a:latin typeface="华文楷体" pitchFamily="2" charset="-122"/>
                <a:ea typeface="华文楷体" pitchFamily="2" charset="-122"/>
              </a:rPr>
              <a:t>--</a:t>
            </a:r>
            <a:r>
              <a:rPr lang="zh-CN" altLang="en-US" sz="1400" dirty="0">
                <a:solidFill>
                  <a:srgbClr val="0000FF"/>
                </a:solidFill>
                <a:latin typeface="华文楷体" pitchFamily="2" charset="-122"/>
                <a:ea typeface="华文楷体" pitchFamily="2" charset="-122"/>
              </a:rPr>
              <a:t>来源于审计署对中央某科研单位</a:t>
            </a:r>
            <a:r>
              <a:rPr lang="en-US" altLang="zh-CN" sz="1400" dirty="0">
                <a:solidFill>
                  <a:srgbClr val="0000FF"/>
                </a:solidFill>
                <a:latin typeface="华文楷体" pitchFamily="2" charset="-122"/>
                <a:ea typeface="华文楷体" pitchFamily="2" charset="-122"/>
              </a:rPr>
              <a:t>2013</a:t>
            </a:r>
            <a:r>
              <a:rPr lang="zh-CN" altLang="en-US" sz="1400" dirty="0">
                <a:solidFill>
                  <a:srgbClr val="0000FF"/>
                </a:solidFill>
                <a:latin typeface="华文楷体" pitchFamily="2" charset="-122"/>
                <a:ea typeface="华文楷体" pitchFamily="2" charset="-122"/>
              </a:rPr>
              <a:t>年预算执行审计</a:t>
            </a:r>
            <a:r>
              <a:rPr lang="zh-CN" altLang="en-US" sz="1400" dirty="0" smtClean="0">
                <a:solidFill>
                  <a:srgbClr val="0000FF"/>
                </a:solidFill>
                <a:latin typeface="华文楷体" pitchFamily="2" charset="-122"/>
                <a:ea typeface="华文楷体" pitchFamily="2" charset="-122"/>
              </a:rPr>
              <a:t>报告</a:t>
            </a:r>
            <a:endParaRPr lang="en-US" altLang="zh-CN" sz="1400" dirty="0">
              <a:solidFill>
                <a:srgbClr val="0000FF"/>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2583482632"/>
      </p:ext>
    </p:extLst>
  </p:cSld>
  <p:clrMapOvr>
    <a:masterClrMapping/>
  </p:clrMapOvr>
  <p:transition advTm="78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
          <p:cNvSpPr>
            <a:spLocks noGrp="1"/>
          </p:cNvSpPr>
          <p:nvPr>
            <p:ph type="sldNum" sz="quarter" idx="12"/>
          </p:nvPr>
        </p:nvSpPr>
        <p:spPr>
          <a:xfrm>
            <a:off x="457200" y="4767263"/>
            <a:ext cx="2133600" cy="274637"/>
          </a:xfrm>
          <a:noFill/>
        </p:spPr>
        <p:txBody>
          <a:bodyPr/>
          <a:lstStyle/>
          <a:p>
            <a:fld id="{39ED756E-B445-41DA-A981-2317F196EC76}" type="slidenum">
              <a:rPr lang="zh-CN" altLang="en-US" smtClean="0"/>
              <a:pPr/>
              <a:t>6</a:t>
            </a:fld>
            <a:endParaRPr lang="en-US" altLang="zh-CN" smtClean="0"/>
          </a:p>
        </p:txBody>
      </p:sp>
      <p:graphicFrame>
        <p:nvGraphicFramePr>
          <p:cNvPr id="5" name="图示 4"/>
          <p:cNvGraphicFramePr/>
          <p:nvPr>
            <p:extLst>
              <p:ext uri="{D42A27DB-BD31-4B8C-83A1-F6EECF244321}">
                <p14:modId xmlns:p14="http://schemas.microsoft.com/office/powerpoint/2010/main" xmlns="" val="2304351660"/>
              </p:ext>
            </p:extLst>
          </p:nvPr>
        </p:nvGraphicFramePr>
        <p:xfrm>
          <a:off x="285720" y="214296"/>
          <a:ext cx="871543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advTm="531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5" grpId="3">
        <p:bldAsOne/>
      </p:bldGraphic>
      <p:bldGraphic spid="5" grpId="4">
        <p:bldAsOne/>
      </p:bldGraphic>
      <p:bldGraphic spid="5" grpId="5">
        <p:bldAsOne/>
      </p:bldGraphic>
      <p:bldGraphic spid="5" grpId="6">
        <p:bldAsOne/>
      </p:bldGraphic>
      <p:bldGraphic spid="5" grpId="7">
        <p:bldAsOne/>
      </p:bldGraphic>
      <p:bldGraphic spid="5" grpId="8">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28600" y="0"/>
            <a:ext cx="8732520" cy="1691640"/>
          </a:xfrm>
        </p:spPr>
        <p:txBody>
          <a:bodyPr>
            <a:normAutofit/>
          </a:bodyPr>
          <a:lstStyle/>
          <a:p>
            <a:pPr lvl="0" indent="365125" algn="l"/>
            <a:r>
              <a:rPr lang="zh-CN" altLang="en-US" sz="4400" b="1" u="sng" dirty="0" smtClean="0"/>
              <a:t>科研项目经费预算</a:t>
            </a:r>
            <a:r>
              <a:rPr lang="en-US" altLang="zh-CN" sz="4400" b="1" dirty="0" smtClean="0"/>
              <a:t>—</a:t>
            </a:r>
            <a:r>
              <a:rPr lang="zh-CN" altLang="en-US" sz="4400" b="1" dirty="0" smtClean="0"/>
              <a:t>编制不科学</a:t>
            </a:r>
            <a:endParaRPr lang="en-US" altLang="zh-CN" dirty="0">
              <a:solidFill>
                <a:srgbClr val="FFFF00"/>
              </a:solidFill>
            </a:endParaRPr>
          </a:p>
        </p:txBody>
      </p:sp>
      <p:sp>
        <p:nvSpPr>
          <p:cNvPr id="6" name="矩形 5"/>
          <p:cNvSpPr/>
          <p:nvPr/>
        </p:nvSpPr>
        <p:spPr>
          <a:xfrm>
            <a:off x="274320" y="1347189"/>
            <a:ext cx="3398520" cy="3539430"/>
          </a:xfrm>
          <a:prstGeom prst="rect">
            <a:avLst/>
          </a:prstGeom>
          <a:solidFill>
            <a:schemeClr val="bg1"/>
          </a:solidFill>
          <a:ln>
            <a:solidFill>
              <a:schemeClr val="accent1"/>
            </a:solidFill>
          </a:ln>
        </p:spPr>
        <p:txBody>
          <a:bodyPr wrap="square">
            <a:spAutoFit/>
          </a:bodyPr>
          <a:lstStyle/>
          <a:p>
            <a:pPr lvl="0" indent="365125">
              <a:buClr>
                <a:srgbClr val="FFFF66"/>
              </a:buClr>
            </a:pPr>
            <a:r>
              <a:rPr lang="zh-CN" altLang="en-US" sz="2400" dirty="0" smtClean="0"/>
              <a:t>　</a:t>
            </a:r>
            <a:r>
              <a:rPr lang="zh-CN" altLang="en-US" sz="2800" b="1" dirty="0" smtClean="0"/>
              <a:t>山东省</a:t>
            </a:r>
            <a:r>
              <a:rPr lang="zh-CN" altLang="en-US" sz="2800" dirty="0" smtClean="0"/>
              <a:t>今年发布的审计报告显示，该省</a:t>
            </a:r>
            <a:r>
              <a:rPr lang="zh-CN" altLang="en-US" sz="2800" b="1" dirty="0" smtClean="0"/>
              <a:t>教育厅所属</a:t>
            </a:r>
            <a:r>
              <a:rPr lang="en-US" altLang="zh-CN" sz="2800" b="1" dirty="0" smtClean="0"/>
              <a:t>13</a:t>
            </a:r>
            <a:r>
              <a:rPr lang="zh-CN" altLang="en-US" sz="2800" b="1" dirty="0" smtClean="0"/>
              <a:t>所大学</a:t>
            </a:r>
            <a:r>
              <a:rPr lang="zh-CN" altLang="en-US" sz="2800" dirty="0" smtClean="0"/>
              <a:t>编报科研经费项目支出预算</a:t>
            </a:r>
            <a:r>
              <a:rPr lang="en-US" altLang="zh-CN" sz="2800" dirty="0" smtClean="0"/>
              <a:t>9.43</a:t>
            </a:r>
            <a:r>
              <a:rPr lang="zh-CN" altLang="en-US" sz="2800" dirty="0" smtClean="0"/>
              <a:t>亿元，未细化到具体项目，全部填列为其他商品和服务类支出。</a:t>
            </a:r>
            <a:endParaRPr lang="en-US" altLang="zh-CN" sz="2400" b="1" kern="0" dirty="0" smtClean="0">
              <a:solidFill>
                <a:srgbClr val="0000FF"/>
              </a:solidFill>
              <a:latin typeface="华文仿宋" pitchFamily="2" charset="-122"/>
              <a:ea typeface="华文仿宋" pitchFamily="2" charset="-122"/>
            </a:endParaRPr>
          </a:p>
        </p:txBody>
      </p:sp>
      <p:pic>
        <p:nvPicPr>
          <p:cNvPr id="110594" name="Picture 2" descr="f:\program files\360se6\User Data\Temp\t018078a4ae7fcadbcd.jpg"/>
          <p:cNvPicPr>
            <a:picLocks noChangeAspect="1" noChangeArrowheads="1"/>
          </p:cNvPicPr>
          <p:nvPr/>
        </p:nvPicPr>
        <p:blipFill>
          <a:blip r:embed="rId3" cstate="print"/>
          <a:srcRect/>
          <a:stretch>
            <a:fillRect/>
          </a:stretch>
        </p:blipFill>
        <p:spPr bwMode="auto">
          <a:xfrm>
            <a:off x="5044441" y="2331958"/>
            <a:ext cx="3581400" cy="2377202"/>
          </a:xfrm>
          <a:prstGeom prst="rect">
            <a:avLst/>
          </a:prstGeom>
          <a:noFill/>
        </p:spPr>
      </p:pic>
    </p:spTree>
    <p:custDataLst>
      <p:tags r:id="rId1"/>
    </p:custDataLst>
    <p:extLst>
      <p:ext uri="{BB962C8B-B14F-4D97-AF65-F5344CB8AC3E}">
        <p14:creationId xmlns:p14="http://schemas.microsoft.com/office/powerpoint/2010/main" xmlns="" val="889482442"/>
      </p:ext>
    </p:extLst>
  </p:cSld>
  <p:clrMapOvr>
    <a:masterClrMapping/>
  </p:clrMapOvr>
  <mc:AlternateContent xmlns:mc="http://schemas.openxmlformats.org/markup-compatibility/2006">
    <mc:Choice xmlns:p14="http://schemas.microsoft.com/office/powerpoint/2010/main" xmlns="" Requires="p14">
      <p:transition spd="slow" p14:dur="2000" advTm="13966"/>
    </mc:Choice>
    <mc:Fallback>
      <p:transition spd="slow" advTm="13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txBox="1">
            <a:spLocks noGrp="1" noChangeArrowheads="1"/>
          </p:cNvSpPr>
          <p:nvPr/>
        </p:nvSpPr>
        <p:spPr bwMode="auto">
          <a:xfrm>
            <a:off x="6553200" y="4684713"/>
            <a:ext cx="2133600" cy="357187"/>
          </a:xfrm>
          <a:prstGeom prst="rect">
            <a:avLst/>
          </a:prstGeom>
          <a:noFill/>
          <a:ln w="9525">
            <a:noFill/>
            <a:miter lim="800000"/>
            <a:headEnd/>
            <a:tailEnd/>
          </a:ln>
        </p:spPr>
        <p:txBody>
          <a:bodyPr lIns="82012" tIns="41007" rIns="82012" bIns="41007"/>
          <a:lstStyle/>
          <a:p>
            <a:pPr algn="r"/>
            <a:fld id="{E2C7D4FA-DC6E-431E-8A9C-75500E969F9D}" type="slidenum">
              <a:rPr lang="en-US" altLang="zh-CN" sz="2000" b="1" u="sng">
                <a:solidFill>
                  <a:srgbClr val="009999"/>
                </a:solidFill>
                <a:latin typeface="仿宋" pitchFamily="49" charset="-122"/>
                <a:ea typeface="仿宋" pitchFamily="49" charset="-122"/>
              </a:rPr>
              <a:pPr algn="r"/>
              <a:t>7</a:t>
            </a:fld>
            <a:endParaRPr lang="en-US" altLang="zh-CN" sz="2000" b="1" u="sng">
              <a:solidFill>
                <a:srgbClr val="009999"/>
              </a:solidFill>
              <a:latin typeface="仿宋" pitchFamily="49" charset="-122"/>
              <a:ea typeface="仿宋" pitchFamily="49" charset="-122"/>
            </a:endParaRPr>
          </a:p>
        </p:txBody>
      </p:sp>
      <p:sp>
        <p:nvSpPr>
          <p:cNvPr id="32771" name="Rectangle 14"/>
          <p:cNvSpPr>
            <a:spLocks noChangeArrowheads="1"/>
          </p:cNvSpPr>
          <p:nvPr/>
        </p:nvSpPr>
        <p:spPr bwMode="auto">
          <a:xfrm>
            <a:off x="539750" y="1816100"/>
            <a:ext cx="7848600" cy="2376488"/>
          </a:xfrm>
          <a:prstGeom prst="rect">
            <a:avLst/>
          </a:prstGeom>
          <a:noFill/>
          <a:ln w="9525">
            <a:noFill/>
            <a:miter lim="800000"/>
            <a:headEnd/>
            <a:tailEnd/>
          </a:ln>
        </p:spPr>
        <p:txBody>
          <a:bodyPr wrap="none" anchor="ctr"/>
          <a:lstStyle/>
          <a:p>
            <a:pPr>
              <a:buFont typeface="Wingdings" pitchFamily="2" charset="2"/>
              <a:buNone/>
            </a:pPr>
            <a:endParaRPr lang="en-US" altLang="zh-CN" sz="2800"/>
          </a:p>
          <a:p>
            <a:pPr>
              <a:buFont typeface="Wingdings" pitchFamily="2" charset="2"/>
              <a:buNone/>
            </a:pPr>
            <a:endParaRPr lang="en-US" altLang="zh-CN" sz="2800"/>
          </a:p>
          <a:p>
            <a:pPr>
              <a:buFont typeface="Wingdings" pitchFamily="2" charset="2"/>
              <a:buChar char="Ø"/>
            </a:pPr>
            <a:endParaRPr lang="en-US" altLang="zh-CN" sz="2400"/>
          </a:p>
        </p:txBody>
      </p:sp>
      <p:sp>
        <p:nvSpPr>
          <p:cNvPr id="32772" name="Rectangle 14"/>
          <p:cNvSpPr>
            <a:spLocks noChangeArrowheads="1"/>
          </p:cNvSpPr>
          <p:nvPr/>
        </p:nvSpPr>
        <p:spPr bwMode="auto">
          <a:xfrm>
            <a:off x="468313" y="1708150"/>
            <a:ext cx="7848600" cy="2646363"/>
          </a:xfrm>
          <a:prstGeom prst="rect">
            <a:avLst/>
          </a:prstGeom>
          <a:noFill/>
          <a:ln w="9525">
            <a:noFill/>
            <a:miter lim="800000"/>
            <a:headEnd/>
            <a:tailEnd/>
          </a:ln>
        </p:spPr>
        <p:txBody>
          <a:bodyPr wrap="none" anchor="ctr"/>
          <a:lstStyle/>
          <a:p>
            <a:pPr>
              <a:lnSpc>
                <a:spcPct val="120000"/>
              </a:lnSpc>
              <a:buFont typeface="Wingdings" pitchFamily="2" charset="2"/>
              <a:buNone/>
            </a:pPr>
            <a:endParaRPr lang="zh-CN" altLang="zh-CN"/>
          </a:p>
        </p:txBody>
      </p:sp>
      <p:sp>
        <p:nvSpPr>
          <p:cNvPr id="32773" name="Line 18"/>
          <p:cNvSpPr>
            <a:spLocks noChangeShapeType="1"/>
          </p:cNvSpPr>
          <p:nvPr/>
        </p:nvSpPr>
        <p:spPr bwMode="auto">
          <a:xfrm>
            <a:off x="3963988" y="607166"/>
            <a:ext cx="4679950" cy="0"/>
          </a:xfrm>
          <a:prstGeom prst="line">
            <a:avLst/>
          </a:prstGeom>
          <a:noFill/>
          <a:ln w="57150">
            <a:solidFill>
              <a:schemeClr val="tx1"/>
            </a:solidFill>
            <a:round/>
            <a:headEnd/>
            <a:tailEnd/>
          </a:ln>
        </p:spPr>
        <p:txBody>
          <a:bodyPr/>
          <a:lstStyle/>
          <a:p>
            <a:endParaRPr lang="zh-CN" altLang="en-US"/>
          </a:p>
        </p:txBody>
      </p:sp>
      <p:sp>
        <p:nvSpPr>
          <p:cNvPr id="32774" name="Rectangle 14"/>
          <p:cNvSpPr>
            <a:spLocks noChangeArrowheads="1"/>
          </p:cNvSpPr>
          <p:nvPr/>
        </p:nvSpPr>
        <p:spPr bwMode="auto">
          <a:xfrm>
            <a:off x="468313" y="519113"/>
            <a:ext cx="7848600" cy="1243012"/>
          </a:xfrm>
          <a:prstGeom prst="rect">
            <a:avLst/>
          </a:prstGeom>
          <a:noFill/>
          <a:ln w="9525">
            <a:noFill/>
            <a:miter lim="800000"/>
            <a:headEnd/>
            <a:tailEnd/>
          </a:ln>
        </p:spPr>
        <p:txBody>
          <a:bodyPr wrap="none" anchor="ctr"/>
          <a:lstStyle/>
          <a:p>
            <a:pPr>
              <a:lnSpc>
                <a:spcPct val="120000"/>
              </a:lnSpc>
              <a:buFont typeface="Wingdings" pitchFamily="2" charset="2"/>
              <a:buNone/>
            </a:pPr>
            <a:endParaRPr lang="en-US" altLang="zh-CN"/>
          </a:p>
          <a:p>
            <a:pPr>
              <a:lnSpc>
                <a:spcPct val="120000"/>
              </a:lnSpc>
              <a:buFont typeface="Wingdings" pitchFamily="2" charset="2"/>
              <a:buNone/>
            </a:pPr>
            <a:endParaRPr lang="en-US" altLang="zh-CN" sz="2400"/>
          </a:p>
        </p:txBody>
      </p:sp>
      <p:sp>
        <p:nvSpPr>
          <p:cNvPr id="32775" name="Rectangle 13"/>
          <p:cNvSpPr>
            <a:spLocks noChangeArrowheads="1"/>
          </p:cNvSpPr>
          <p:nvPr/>
        </p:nvSpPr>
        <p:spPr bwMode="auto">
          <a:xfrm>
            <a:off x="2915240" y="63213"/>
            <a:ext cx="5728697" cy="584775"/>
          </a:xfrm>
          <a:prstGeom prst="rect">
            <a:avLst/>
          </a:prstGeom>
          <a:noFill/>
          <a:ln w="9525">
            <a:noFill/>
            <a:miter lim="800000"/>
            <a:headEnd/>
            <a:tailEnd/>
          </a:ln>
        </p:spPr>
        <p:txBody>
          <a:bodyPr wrap="square">
            <a:spAutoFit/>
          </a:bodyPr>
          <a:lstStyle/>
          <a:p>
            <a:pPr algn="r"/>
            <a:r>
              <a:rPr lang="en-US" altLang="zh-CN" sz="3200" b="1" dirty="0" smtClean="0"/>
              <a:t>《</a:t>
            </a:r>
            <a:r>
              <a:rPr lang="zh-CN" altLang="en-US" sz="3200" b="1" dirty="0" smtClean="0"/>
              <a:t>高校财务制度</a:t>
            </a:r>
            <a:r>
              <a:rPr lang="en-US" altLang="zh-CN" sz="3200" b="1" dirty="0" smtClean="0"/>
              <a:t>》</a:t>
            </a:r>
            <a:endParaRPr lang="zh-CN" altLang="en-US" sz="3200" b="1" dirty="0">
              <a:solidFill>
                <a:srgbClr val="C00000"/>
              </a:solidFill>
            </a:endParaRPr>
          </a:p>
        </p:txBody>
      </p:sp>
      <p:sp>
        <p:nvSpPr>
          <p:cNvPr id="19464" name="Rectangle 14"/>
          <p:cNvSpPr>
            <a:spLocks noChangeArrowheads="1"/>
          </p:cNvSpPr>
          <p:nvPr/>
        </p:nvSpPr>
        <p:spPr bwMode="auto">
          <a:xfrm>
            <a:off x="432863" y="647988"/>
            <a:ext cx="8461117" cy="4339650"/>
          </a:xfrm>
          <a:prstGeom prst="rect">
            <a:avLst/>
          </a:prstGeom>
          <a:noFill/>
          <a:ln w="9525">
            <a:solidFill>
              <a:srgbClr val="FF0000"/>
            </a:solidFill>
            <a:miter lim="800000"/>
            <a:headEnd/>
            <a:tailEnd/>
          </a:ln>
          <a:effectLst/>
          <a:extLst/>
        </p:spPr>
        <p:txBody>
          <a:bodyPr wrap="square" anchor="ctr">
            <a:spAutoFit/>
          </a:bodyPr>
          <a:lstStyle/>
          <a:p>
            <a:pPr>
              <a:defRPr/>
            </a:pPr>
            <a:r>
              <a:rPr lang="en-US" altLang="zh-CN" sz="2800" b="1" dirty="0" smtClean="0">
                <a:latin typeface="Arial" charset="0"/>
              </a:rPr>
              <a:t>《</a:t>
            </a:r>
            <a:r>
              <a:rPr lang="zh-CN" altLang="en-US" sz="2800" b="1" dirty="0">
                <a:latin typeface="Arial" charset="0"/>
              </a:rPr>
              <a:t>制度</a:t>
            </a:r>
            <a:r>
              <a:rPr lang="en-US" altLang="zh-CN" sz="2800" b="1" dirty="0" smtClean="0">
                <a:latin typeface="Arial" charset="0"/>
              </a:rPr>
              <a:t>》</a:t>
            </a:r>
            <a:r>
              <a:rPr lang="zh-CN" altLang="en-US" sz="2800" b="1" dirty="0">
                <a:solidFill>
                  <a:srgbClr val="C00000"/>
                </a:solidFill>
              </a:rPr>
              <a:t>内容框架：</a:t>
            </a:r>
            <a:r>
              <a:rPr lang="zh-CN" altLang="en-US" sz="2400" b="1" dirty="0" smtClean="0">
                <a:latin typeface="Arial" charset="0"/>
              </a:rPr>
              <a:t>共</a:t>
            </a:r>
            <a:r>
              <a:rPr lang="zh-CN" altLang="en-US" sz="2400" b="1" dirty="0">
                <a:solidFill>
                  <a:srgbClr val="FF0000"/>
                </a:solidFill>
                <a:latin typeface="Arial" charset="0"/>
              </a:rPr>
              <a:t>十四章七十六</a:t>
            </a:r>
            <a:r>
              <a:rPr lang="zh-CN" altLang="en-US" sz="2400" b="1" dirty="0">
                <a:latin typeface="Arial" charset="0"/>
              </a:rPr>
              <a:t>条，可分为</a:t>
            </a:r>
            <a:r>
              <a:rPr lang="zh-CN" altLang="en-US" sz="2400" b="1" dirty="0">
                <a:solidFill>
                  <a:srgbClr val="FF0000"/>
                </a:solidFill>
                <a:latin typeface="Arial" charset="0"/>
              </a:rPr>
              <a:t>四个</a:t>
            </a:r>
            <a:r>
              <a:rPr lang="zh-CN" altLang="en-US" sz="2400" b="1" dirty="0">
                <a:latin typeface="Arial" charset="0"/>
              </a:rPr>
              <a:t>部分：</a:t>
            </a:r>
            <a:endParaRPr lang="en-US" altLang="zh-CN" sz="2800" b="1" dirty="0">
              <a:latin typeface="Arial" charset="0"/>
            </a:endParaRPr>
          </a:p>
          <a:p>
            <a:pPr>
              <a:defRPr/>
            </a:pPr>
            <a:r>
              <a:rPr lang="zh-CN" altLang="en-US" sz="2800" b="1" dirty="0">
                <a:solidFill>
                  <a:srgbClr val="0000FF"/>
                </a:solidFill>
                <a:latin typeface="Arial" charset="0"/>
              </a:rPr>
              <a:t>第一部分</a:t>
            </a:r>
            <a:r>
              <a:rPr lang="zh-CN" altLang="en-US" sz="2800" b="1" dirty="0">
                <a:latin typeface="Arial" charset="0"/>
              </a:rPr>
              <a:t>为财务管理的总体规定</a:t>
            </a:r>
            <a:endParaRPr lang="en-US" altLang="zh-CN" sz="2800" b="1" dirty="0">
              <a:latin typeface="Arial" charset="0"/>
            </a:endParaRPr>
          </a:p>
          <a:p>
            <a:pPr indent="1433513">
              <a:defRPr/>
            </a:pPr>
            <a:r>
              <a:rPr lang="zh-CN" altLang="en-US" sz="2400" b="1" dirty="0">
                <a:latin typeface="仿宋" pitchFamily="49" charset="-122"/>
                <a:ea typeface="仿宋" pitchFamily="49" charset="-122"/>
              </a:rPr>
              <a:t>第一章总则</a:t>
            </a:r>
          </a:p>
          <a:p>
            <a:pPr indent="1433513">
              <a:defRPr/>
            </a:pPr>
            <a:r>
              <a:rPr lang="zh-CN" altLang="en-US" sz="2400" b="1" dirty="0">
                <a:latin typeface="仿宋" pitchFamily="49" charset="-122"/>
                <a:ea typeface="仿宋" pitchFamily="49" charset="-122"/>
              </a:rPr>
              <a:t>第二章财务管理体制</a:t>
            </a:r>
          </a:p>
          <a:p>
            <a:pPr indent="1433513">
              <a:defRPr/>
            </a:pPr>
            <a:r>
              <a:rPr lang="zh-CN" altLang="en-US" sz="2400" b="1" dirty="0">
                <a:latin typeface="仿宋" pitchFamily="49" charset="-122"/>
                <a:ea typeface="仿宋" pitchFamily="49" charset="-122"/>
              </a:rPr>
              <a:t>第十四章附则</a:t>
            </a:r>
            <a:endParaRPr lang="en-US" altLang="zh-CN" sz="2400" b="1" dirty="0">
              <a:latin typeface="仿宋" pitchFamily="49" charset="-122"/>
              <a:ea typeface="仿宋" pitchFamily="49" charset="-122"/>
            </a:endParaRPr>
          </a:p>
          <a:p>
            <a:pPr>
              <a:defRPr/>
            </a:pPr>
            <a:r>
              <a:rPr lang="zh-CN" altLang="en-US" sz="2800" b="1" dirty="0">
                <a:solidFill>
                  <a:srgbClr val="0000FF"/>
                </a:solidFill>
                <a:latin typeface="Arial" charset="0"/>
              </a:rPr>
              <a:t>第二部分</a:t>
            </a:r>
            <a:r>
              <a:rPr lang="zh-CN" altLang="en-US" sz="2800" b="1" dirty="0">
                <a:latin typeface="Arial" charset="0"/>
              </a:rPr>
              <a:t>主要为</a:t>
            </a:r>
            <a:r>
              <a:rPr lang="zh-CN" altLang="en-US" sz="2800" b="1" dirty="0">
                <a:solidFill>
                  <a:srgbClr val="0000FF"/>
                </a:solidFill>
                <a:latin typeface="Arial" charset="0"/>
              </a:rPr>
              <a:t>满足预算管理需要</a:t>
            </a:r>
            <a:r>
              <a:rPr lang="zh-CN" altLang="en-US" sz="2800" b="1" dirty="0">
                <a:latin typeface="Arial" charset="0"/>
              </a:rPr>
              <a:t>的相关内容</a:t>
            </a:r>
          </a:p>
          <a:p>
            <a:pPr indent="381000">
              <a:defRPr/>
            </a:pPr>
            <a:r>
              <a:rPr lang="zh-CN" altLang="en-US" sz="2400" b="1" dirty="0">
                <a:latin typeface="华文楷体" pitchFamily="2" charset="-122"/>
                <a:ea typeface="华文楷体" pitchFamily="2" charset="-122"/>
              </a:rPr>
              <a:t>              第三章预算管理</a:t>
            </a:r>
          </a:p>
          <a:p>
            <a:pPr indent="381000">
              <a:defRPr/>
            </a:pPr>
            <a:r>
              <a:rPr lang="zh-CN" altLang="en-US" sz="2400" b="1" dirty="0">
                <a:latin typeface="华文楷体" pitchFamily="2" charset="-122"/>
                <a:ea typeface="华文楷体" pitchFamily="2" charset="-122"/>
              </a:rPr>
              <a:t>              第四章收入管理</a:t>
            </a:r>
          </a:p>
          <a:p>
            <a:pPr indent="381000">
              <a:defRPr/>
            </a:pPr>
            <a:r>
              <a:rPr lang="zh-CN" altLang="en-US" sz="2400" b="1" dirty="0">
                <a:latin typeface="华文楷体" pitchFamily="2" charset="-122"/>
                <a:ea typeface="华文楷体" pitchFamily="2" charset="-122"/>
              </a:rPr>
              <a:t>              第五章支出管理</a:t>
            </a:r>
          </a:p>
          <a:p>
            <a:pPr indent="381000">
              <a:defRPr/>
            </a:pPr>
            <a:r>
              <a:rPr lang="zh-CN" altLang="en-US" sz="2400" b="1" dirty="0">
                <a:latin typeface="华文楷体" pitchFamily="2" charset="-122"/>
                <a:ea typeface="华文楷体" pitchFamily="2" charset="-122"/>
              </a:rPr>
              <a:t>              第六章结转与结余管理</a:t>
            </a:r>
          </a:p>
          <a:p>
            <a:pPr indent="381000">
              <a:defRPr/>
            </a:pPr>
            <a:r>
              <a:rPr lang="zh-CN" altLang="en-US" sz="2400" b="1" dirty="0">
                <a:latin typeface="华文楷体" pitchFamily="2" charset="-122"/>
                <a:ea typeface="华文楷体" pitchFamily="2" charset="-122"/>
              </a:rPr>
              <a:t>              第七章专用基金管理</a:t>
            </a:r>
          </a:p>
        </p:txBody>
      </p:sp>
    </p:spTree>
    <p:custDataLst>
      <p:tags r:id="rId1"/>
    </p:custDataLst>
    <p:extLst>
      <p:ext uri="{BB962C8B-B14F-4D97-AF65-F5344CB8AC3E}">
        <p14:creationId xmlns:p14="http://schemas.microsoft.com/office/powerpoint/2010/main" xmlns="" val="167319298"/>
      </p:ext>
    </p:extLst>
  </p:cSld>
  <p:clrMapOvr>
    <a:masterClrMapping/>
  </p:clrMapOvr>
  <p:transition advTm="28647">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p:cNvSpPr txBox="1">
            <a:spLocks noGrp="1" noChangeArrowheads="1"/>
          </p:cNvSpPr>
          <p:nvPr/>
        </p:nvSpPr>
        <p:spPr bwMode="auto">
          <a:xfrm>
            <a:off x="6553200" y="4684713"/>
            <a:ext cx="2133600" cy="357187"/>
          </a:xfrm>
          <a:prstGeom prst="rect">
            <a:avLst/>
          </a:prstGeom>
          <a:noFill/>
          <a:ln w="9525">
            <a:noFill/>
            <a:miter lim="800000"/>
            <a:headEnd/>
            <a:tailEnd/>
          </a:ln>
        </p:spPr>
        <p:txBody>
          <a:bodyPr lIns="82012" tIns="41007" rIns="82012" bIns="41007"/>
          <a:lstStyle/>
          <a:p>
            <a:pPr algn="r"/>
            <a:fld id="{11FA3B74-037A-459F-9371-D1E6E9B17B99}" type="slidenum">
              <a:rPr lang="en-US" altLang="zh-CN" sz="2000" b="1" u="sng">
                <a:solidFill>
                  <a:srgbClr val="009999"/>
                </a:solidFill>
                <a:latin typeface="仿宋" pitchFamily="49" charset="-122"/>
                <a:ea typeface="仿宋" pitchFamily="49" charset="-122"/>
              </a:rPr>
              <a:pPr algn="r"/>
              <a:t>8</a:t>
            </a:fld>
            <a:endParaRPr lang="en-US" altLang="zh-CN" sz="2000" b="1" u="sng">
              <a:solidFill>
                <a:srgbClr val="009999"/>
              </a:solidFill>
              <a:latin typeface="仿宋" pitchFamily="49" charset="-122"/>
              <a:ea typeface="仿宋" pitchFamily="49" charset="-122"/>
            </a:endParaRPr>
          </a:p>
        </p:txBody>
      </p:sp>
      <p:sp>
        <p:nvSpPr>
          <p:cNvPr id="33795" name="Rectangle 14"/>
          <p:cNvSpPr>
            <a:spLocks noChangeArrowheads="1"/>
          </p:cNvSpPr>
          <p:nvPr/>
        </p:nvSpPr>
        <p:spPr bwMode="auto">
          <a:xfrm>
            <a:off x="468313" y="1708150"/>
            <a:ext cx="7848600" cy="2646363"/>
          </a:xfrm>
          <a:prstGeom prst="rect">
            <a:avLst/>
          </a:prstGeom>
          <a:noFill/>
          <a:ln w="9525">
            <a:noFill/>
            <a:miter lim="800000"/>
            <a:headEnd/>
            <a:tailEnd/>
          </a:ln>
        </p:spPr>
        <p:txBody>
          <a:bodyPr wrap="none" anchor="ctr"/>
          <a:lstStyle/>
          <a:p>
            <a:pPr>
              <a:lnSpc>
                <a:spcPct val="120000"/>
              </a:lnSpc>
              <a:buFont typeface="Wingdings" pitchFamily="2" charset="2"/>
              <a:buNone/>
            </a:pPr>
            <a:endParaRPr lang="zh-CN" altLang="zh-CN"/>
          </a:p>
        </p:txBody>
      </p:sp>
      <p:sp>
        <p:nvSpPr>
          <p:cNvPr id="33796" name="Line 18"/>
          <p:cNvSpPr>
            <a:spLocks noChangeShapeType="1"/>
          </p:cNvSpPr>
          <p:nvPr/>
        </p:nvSpPr>
        <p:spPr bwMode="auto">
          <a:xfrm>
            <a:off x="3929063" y="500063"/>
            <a:ext cx="4679950" cy="0"/>
          </a:xfrm>
          <a:prstGeom prst="line">
            <a:avLst/>
          </a:prstGeom>
          <a:noFill/>
          <a:ln w="57150">
            <a:solidFill>
              <a:schemeClr val="tx1"/>
            </a:solidFill>
            <a:round/>
            <a:headEnd/>
            <a:tailEnd/>
          </a:ln>
        </p:spPr>
        <p:txBody>
          <a:bodyPr/>
          <a:lstStyle/>
          <a:p>
            <a:endParaRPr lang="zh-CN" altLang="en-US"/>
          </a:p>
        </p:txBody>
      </p:sp>
      <p:sp>
        <p:nvSpPr>
          <p:cNvPr id="33797" name="Rectangle 14"/>
          <p:cNvSpPr>
            <a:spLocks noChangeArrowheads="1"/>
          </p:cNvSpPr>
          <p:nvPr/>
        </p:nvSpPr>
        <p:spPr bwMode="auto">
          <a:xfrm>
            <a:off x="468313" y="519113"/>
            <a:ext cx="7848600" cy="1243012"/>
          </a:xfrm>
          <a:prstGeom prst="rect">
            <a:avLst/>
          </a:prstGeom>
          <a:noFill/>
          <a:ln w="9525">
            <a:noFill/>
            <a:miter lim="800000"/>
            <a:headEnd/>
            <a:tailEnd/>
          </a:ln>
        </p:spPr>
        <p:txBody>
          <a:bodyPr wrap="none" anchor="ctr"/>
          <a:lstStyle/>
          <a:p>
            <a:pPr>
              <a:lnSpc>
                <a:spcPct val="120000"/>
              </a:lnSpc>
              <a:buFont typeface="Wingdings" pitchFamily="2" charset="2"/>
              <a:buNone/>
            </a:pPr>
            <a:endParaRPr lang="en-US" altLang="zh-CN"/>
          </a:p>
          <a:p>
            <a:pPr>
              <a:lnSpc>
                <a:spcPct val="120000"/>
              </a:lnSpc>
              <a:buFont typeface="Wingdings" pitchFamily="2" charset="2"/>
              <a:buNone/>
            </a:pPr>
            <a:endParaRPr lang="en-US" altLang="zh-CN" sz="2400"/>
          </a:p>
        </p:txBody>
      </p:sp>
      <p:sp>
        <p:nvSpPr>
          <p:cNvPr id="33798" name="Rectangle 13"/>
          <p:cNvSpPr>
            <a:spLocks noChangeArrowheads="1"/>
          </p:cNvSpPr>
          <p:nvPr/>
        </p:nvSpPr>
        <p:spPr bwMode="auto">
          <a:xfrm>
            <a:off x="3857625" y="0"/>
            <a:ext cx="5286375" cy="646113"/>
          </a:xfrm>
          <a:prstGeom prst="rect">
            <a:avLst/>
          </a:prstGeom>
          <a:noFill/>
          <a:ln w="9525">
            <a:noFill/>
            <a:miter lim="800000"/>
            <a:headEnd/>
            <a:tailEnd/>
          </a:ln>
        </p:spPr>
        <p:txBody>
          <a:bodyPr>
            <a:spAutoFit/>
          </a:bodyPr>
          <a:lstStyle/>
          <a:p>
            <a:r>
              <a:rPr lang="en-US" altLang="zh-CN" sz="3600" b="1" dirty="0"/>
              <a:t>《</a:t>
            </a:r>
            <a:r>
              <a:rPr lang="zh-CN" altLang="en-US" sz="3600" b="1" dirty="0"/>
              <a:t>制度</a:t>
            </a:r>
            <a:r>
              <a:rPr lang="en-US" altLang="zh-CN" sz="3600" b="1" dirty="0"/>
              <a:t>》</a:t>
            </a:r>
            <a:r>
              <a:rPr lang="zh-CN" altLang="en-US" sz="3600" b="1" dirty="0"/>
              <a:t>的内容框架</a:t>
            </a:r>
          </a:p>
        </p:txBody>
      </p:sp>
      <p:sp>
        <p:nvSpPr>
          <p:cNvPr id="20488" name="Rectangle 14"/>
          <p:cNvSpPr>
            <a:spLocks noChangeArrowheads="1"/>
          </p:cNvSpPr>
          <p:nvPr/>
        </p:nvSpPr>
        <p:spPr bwMode="auto">
          <a:xfrm>
            <a:off x="428625" y="571500"/>
            <a:ext cx="8447088" cy="4354513"/>
          </a:xfrm>
          <a:prstGeom prst="rect">
            <a:avLst/>
          </a:prstGeom>
          <a:noFill/>
          <a:ln w="9525">
            <a:solidFill>
              <a:srgbClr val="FF0000"/>
            </a:solidFill>
            <a:miter lim="800000"/>
            <a:headEnd/>
            <a:tailEnd/>
          </a:ln>
          <a:effectLst/>
          <a:extLst/>
        </p:spPr>
        <p:txBody>
          <a:bodyPr anchor="ctr">
            <a:spAutoFit/>
          </a:bodyPr>
          <a:lstStyle/>
          <a:p>
            <a:pPr marL="1701800" indent="-1701800">
              <a:lnSpc>
                <a:spcPct val="125000"/>
              </a:lnSpc>
              <a:defRPr/>
            </a:pPr>
            <a:r>
              <a:rPr lang="zh-CN" altLang="en-US" sz="3200" b="1" dirty="0">
                <a:solidFill>
                  <a:srgbClr val="0000FF"/>
                </a:solidFill>
                <a:latin typeface="Arial" charset="0"/>
              </a:rPr>
              <a:t>第三部分</a:t>
            </a:r>
            <a:r>
              <a:rPr lang="zh-CN" altLang="en-US" sz="3200" b="1" dirty="0">
                <a:latin typeface="Arial" charset="0"/>
              </a:rPr>
              <a:t>主要为满足资产负债和</a:t>
            </a:r>
            <a:r>
              <a:rPr lang="zh-CN" altLang="en-US" sz="3200" b="1" dirty="0">
                <a:solidFill>
                  <a:srgbClr val="0000FF"/>
                </a:solidFill>
                <a:latin typeface="Arial" charset="0"/>
              </a:rPr>
              <a:t>绩效管理</a:t>
            </a:r>
            <a:r>
              <a:rPr lang="zh-CN" altLang="en-US" sz="3200" b="1" dirty="0">
                <a:latin typeface="Arial" charset="0"/>
              </a:rPr>
              <a:t>需要的相关内容</a:t>
            </a:r>
            <a:endParaRPr lang="en-US" altLang="zh-CN" sz="3200" b="1" dirty="0">
              <a:latin typeface="Arial" charset="0"/>
            </a:endParaRPr>
          </a:p>
          <a:p>
            <a:pPr indent="1706563">
              <a:defRPr/>
            </a:pPr>
            <a:r>
              <a:rPr lang="zh-CN" altLang="en-US" sz="2400" b="1" dirty="0">
                <a:latin typeface="华文仿宋" pitchFamily="2" charset="-122"/>
                <a:ea typeface="华文仿宋" pitchFamily="2" charset="-122"/>
              </a:rPr>
              <a:t>第八章资产管理</a:t>
            </a:r>
          </a:p>
          <a:p>
            <a:pPr indent="1706563">
              <a:defRPr/>
            </a:pPr>
            <a:r>
              <a:rPr lang="zh-CN" altLang="en-US" sz="2400" b="1" dirty="0">
                <a:latin typeface="华文仿宋" pitchFamily="2" charset="-122"/>
                <a:ea typeface="华文仿宋" pitchFamily="2" charset="-122"/>
              </a:rPr>
              <a:t>第九章负债管理</a:t>
            </a:r>
          </a:p>
          <a:p>
            <a:pPr indent="1706563">
              <a:defRPr/>
            </a:pPr>
            <a:r>
              <a:rPr lang="zh-CN" altLang="en-US" sz="2400" b="1" dirty="0">
                <a:solidFill>
                  <a:srgbClr val="0000FF"/>
                </a:solidFill>
                <a:latin typeface="华文仿宋" pitchFamily="2" charset="-122"/>
                <a:ea typeface="华文仿宋" pitchFamily="2" charset="-122"/>
              </a:rPr>
              <a:t>第十章成本费用管理（新增加）</a:t>
            </a:r>
            <a:endParaRPr lang="en-US" altLang="zh-CN" sz="2400" b="1" dirty="0">
              <a:solidFill>
                <a:srgbClr val="0000FF"/>
              </a:solidFill>
              <a:latin typeface="华文仿宋" pitchFamily="2" charset="-122"/>
              <a:ea typeface="华文仿宋" pitchFamily="2" charset="-122"/>
            </a:endParaRPr>
          </a:p>
          <a:p>
            <a:pPr>
              <a:lnSpc>
                <a:spcPct val="125000"/>
              </a:lnSpc>
              <a:defRPr/>
            </a:pPr>
            <a:r>
              <a:rPr lang="zh-CN" altLang="en-US" sz="2800" b="1" dirty="0">
                <a:solidFill>
                  <a:srgbClr val="0000FF"/>
                </a:solidFill>
                <a:latin typeface="Arial" charset="0"/>
              </a:rPr>
              <a:t>第四部分</a:t>
            </a:r>
            <a:r>
              <a:rPr lang="zh-CN" altLang="en-US" sz="2800" b="1" dirty="0">
                <a:latin typeface="Arial" charset="0"/>
              </a:rPr>
              <a:t>其他内容</a:t>
            </a:r>
          </a:p>
          <a:p>
            <a:pPr indent="804863">
              <a:lnSpc>
                <a:spcPct val="125000"/>
              </a:lnSpc>
              <a:defRPr/>
            </a:pPr>
            <a:r>
              <a:rPr lang="zh-CN" altLang="en-US" sz="2400" b="1" dirty="0">
                <a:latin typeface="华文楷体" pitchFamily="2" charset="-122"/>
                <a:ea typeface="华文楷体" pitchFamily="2" charset="-122"/>
              </a:rPr>
              <a:t>              第十一章财务清算</a:t>
            </a:r>
          </a:p>
          <a:p>
            <a:pPr indent="804863">
              <a:lnSpc>
                <a:spcPct val="125000"/>
              </a:lnSpc>
              <a:defRPr/>
            </a:pPr>
            <a:r>
              <a:rPr lang="zh-CN" altLang="en-US" sz="2400" b="1" dirty="0">
                <a:latin typeface="华文楷体" pitchFamily="2" charset="-122"/>
                <a:ea typeface="华文楷体" pitchFamily="2" charset="-122"/>
              </a:rPr>
              <a:t>              第十二章财务报告与分析</a:t>
            </a:r>
          </a:p>
          <a:p>
            <a:pPr indent="804863">
              <a:lnSpc>
                <a:spcPct val="125000"/>
              </a:lnSpc>
              <a:defRPr/>
            </a:pPr>
            <a:r>
              <a:rPr lang="zh-CN" altLang="en-US" sz="2400" b="1" dirty="0">
                <a:latin typeface="华文楷体" pitchFamily="2" charset="-122"/>
                <a:ea typeface="华文楷体" pitchFamily="2" charset="-122"/>
              </a:rPr>
              <a:t>              第十三章财务监督</a:t>
            </a:r>
          </a:p>
        </p:txBody>
      </p:sp>
    </p:spTree>
    <p:custDataLst>
      <p:tags r:id="rId1"/>
    </p:custDataLst>
    <p:extLst>
      <p:ext uri="{BB962C8B-B14F-4D97-AF65-F5344CB8AC3E}">
        <p14:creationId xmlns:p14="http://schemas.microsoft.com/office/powerpoint/2010/main" xmlns="" val="1573552158"/>
      </p:ext>
    </p:extLst>
  </p:cSld>
  <p:clrMapOvr>
    <a:masterClrMapping/>
  </p:clrMapOvr>
  <p:transition advTm="1534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p:cNvSpPr>
          <p:nvPr/>
        </p:nvSpPr>
        <p:spPr bwMode="auto">
          <a:xfrm>
            <a:off x="3923700" y="1502492"/>
            <a:ext cx="4610113" cy="3241486"/>
          </a:xfrm>
          <a:prstGeom prst="rect">
            <a:avLst/>
          </a:prstGeom>
          <a:noFill/>
          <a:ln w="9525">
            <a:solidFill>
              <a:schemeClr val="accent1"/>
            </a:solidFill>
            <a:miter lim="800000"/>
            <a:headEnd/>
            <a:tailEnd/>
          </a:ln>
        </p:spPr>
        <p:txBody>
          <a:bodyPr anchor="ctr"/>
          <a:lstStyle/>
          <a:p>
            <a:pPr marL="531813" indent="-531813"/>
            <a:r>
              <a:rPr lang="en-US" altLang="zh-CN" sz="3200" b="1" dirty="0" smtClean="0">
                <a:solidFill>
                  <a:srgbClr val="000000"/>
                </a:solidFill>
                <a:latin typeface="华文楷体" pitchFamily="2" charset="-122"/>
                <a:ea typeface="华文楷体" pitchFamily="2" charset="-122"/>
              </a:rPr>
              <a:t>1</a:t>
            </a:r>
            <a:r>
              <a:rPr lang="zh-CN" altLang="en-US" sz="3200" b="1" dirty="0" smtClean="0">
                <a:solidFill>
                  <a:srgbClr val="000000"/>
                </a:solidFill>
                <a:latin typeface="华文楷体" pitchFamily="2" charset="-122"/>
                <a:ea typeface="华文楷体" pitchFamily="2" charset="-122"/>
              </a:rPr>
              <a:t>、预算及其组成</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smtClean="0">
                <a:solidFill>
                  <a:srgbClr val="000000"/>
                </a:solidFill>
                <a:latin typeface="华文楷体" pitchFamily="2" charset="-122"/>
                <a:ea typeface="华文楷体" pitchFamily="2" charset="-122"/>
              </a:rPr>
              <a:t>2</a:t>
            </a:r>
            <a:r>
              <a:rPr lang="zh-CN" altLang="en-US" sz="3200" b="1" dirty="0" smtClean="0">
                <a:solidFill>
                  <a:srgbClr val="000000"/>
                </a:solidFill>
                <a:latin typeface="华文楷体" pitchFamily="2" charset="-122"/>
                <a:ea typeface="华文楷体" pitchFamily="2" charset="-122"/>
              </a:rPr>
              <a:t>、预算管理办法</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smtClean="0">
                <a:solidFill>
                  <a:srgbClr val="000000"/>
                </a:solidFill>
                <a:latin typeface="华文楷体" pitchFamily="2" charset="-122"/>
                <a:ea typeface="华文楷体" pitchFamily="2" charset="-122"/>
              </a:rPr>
              <a:t>3</a:t>
            </a:r>
            <a:r>
              <a:rPr lang="zh-CN" altLang="en-US" sz="3200" b="1" dirty="0" smtClean="0">
                <a:solidFill>
                  <a:srgbClr val="000000"/>
                </a:solidFill>
                <a:latin typeface="华文楷体" pitchFamily="2" charset="-122"/>
                <a:ea typeface="华文楷体" pitchFamily="2" charset="-122"/>
              </a:rPr>
              <a:t>、预算编制原则</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smtClean="0">
                <a:solidFill>
                  <a:srgbClr val="000000"/>
                </a:solidFill>
                <a:latin typeface="华文楷体" pitchFamily="2" charset="-122"/>
                <a:ea typeface="华文楷体" pitchFamily="2" charset="-122"/>
              </a:rPr>
              <a:t>4、</a:t>
            </a:r>
            <a:r>
              <a:rPr lang="zh-CN" altLang="en-US" sz="3200" b="1" dirty="0" smtClean="0">
                <a:solidFill>
                  <a:srgbClr val="000000"/>
                </a:solidFill>
                <a:latin typeface="华文楷体" pitchFamily="2" charset="-122"/>
                <a:ea typeface="华文楷体" pitchFamily="2" charset="-122"/>
              </a:rPr>
              <a:t>预算编制依据</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a:solidFill>
                  <a:srgbClr val="000000"/>
                </a:solidFill>
                <a:latin typeface="华文楷体" pitchFamily="2" charset="-122"/>
                <a:ea typeface="华文楷体" pitchFamily="2" charset="-122"/>
              </a:rPr>
              <a:t>5</a:t>
            </a:r>
            <a:r>
              <a:rPr lang="zh-CN" altLang="en-US" sz="3200" b="1" dirty="0" smtClean="0">
                <a:solidFill>
                  <a:srgbClr val="000000"/>
                </a:solidFill>
                <a:latin typeface="华文楷体" pitchFamily="2" charset="-122"/>
                <a:ea typeface="华文楷体" pitchFamily="2" charset="-122"/>
              </a:rPr>
              <a:t>、预算编制程序</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a:solidFill>
                  <a:srgbClr val="000000"/>
                </a:solidFill>
                <a:latin typeface="华文楷体" pitchFamily="2" charset="-122"/>
                <a:ea typeface="华文楷体" pitchFamily="2" charset="-122"/>
              </a:rPr>
              <a:t>6</a:t>
            </a:r>
            <a:r>
              <a:rPr lang="zh-CN" altLang="en-US" sz="3200" b="1" dirty="0" smtClean="0">
                <a:solidFill>
                  <a:srgbClr val="000000"/>
                </a:solidFill>
                <a:latin typeface="华文楷体" pitchFamily="2" charset="-122"/>
                <a:ea typeface="华文楷体" pitchFamily="2" charset="-122"/>
              </a:rPr>
              <a:t>、预算执行与调整</a:t>
            </a:r>
            <a:endParaRPr lang="en-US" altLang="zh-CN" sz="3200" b="1" dirty="0" smtClean="0">
              <a:solidFill>
                <a:srgbClr val="000000"/>
              </a:solidFill>
              <a:latin typeface="华文楷体" pitchFamily="2" charset="-122"/>
              <a:ea typeface="华文楷体" pitchFamily="2" charset="-122"/>
            </a:endParaRPr>
          </a:p>
          <a:p>
            <a:pPr marL="531813" indent="-531813"/>
            <a:r>
              <a:rPr lang="en-US" altLang="zh-CN" sz="3200" b="1" dirty="0">
                <a:solidFill>
                  <a:srgbClr val="000000"/>
                </a:solidFill>
                <a:latin typeface="华文楷体" pitchFamily="2" charset="-122"/>
                <a:ea typeface="华文楷体" pitchFamily="2" charset="-122"/>
              </a:rPr>
              <a:t>7</a:t>
            </a:r>
            <a:r>
              <a:rPr lang="zh-CN" altLang="en-US" sz="3200" b="1" dirty="0" smtClean="0">
                <a:solidFill>
                  <a:srgbClr val="000000"/>
                </a:solidFill>
                <a:latin typeface="华文楷体" pitchFamily="2" charset="-122"/>
                <a:ea typeface="华文楷体" pitchFamily="2" charset="-122"/>
              </a:rPr>
              <a:t>、决算</a:t>
            </a:r>
            <a:endParaRPr lang="zh-CN" altLang="fr-CA" sz="2000" dirty="0">
              <a:solidFill>
                <a:srgbClr val="000000"/>
              </a:solidFill>
              <a:latin typeface="黑体" pitchFamily="49" charset="-122"/>
              <a:ea typeface="黑体" pitchFamily="49" charset="-122"/>
            </a:endParaRPr>
          </a:p>
        </p:txBody>
      </p:sp>
      <p:sp>
        <p:nvSpPr>
          <p:cNvPr id="9" name="文本占位符 8"/>
          <p:cNvSpPr>
            <a:spLocks noGrp="1"/>
          </p:cNvSpPr>
          <p:nvPr>
            <p:ph type="body" idx="1"/>
          </p:nvPr>
        </p:nvSpPr>
        <p:spPr>
          <a:xfrm>
            <a:off x="821505" y="142876"/>
            <a:ext cx="7715304" cy="988214"/>
          </a:xfrm>
          <a:solidFill>
            <a:srgbClr val="0000FF"/>
          </a:solidFill>
        </p:spPr>
        <p:txBody>
          <a:bodyPr/>
          <a:lstStyle/>
          <a:p>
            <a:pPr algn="ctr"/>
            <a:r>
              <a:rPr lang="zh-CN" altLang="en-US" sz="3200" dirty="0" smtClean="0">
                <a:solidFill>
                  <a:srgbClr val="FFFF00"/>
                </a:solidFill>
              </a:rPr>
              <a:t>“高等学校财务制度”</a:t>
            </a:r>
            <a:r>
              <a:rPr lang="zh-CN" altLang="en-US" sz="3200" dirty="0" smtClean="0">
                <a:solidFill>
                  <a:schemeClr val="bg1"/>
                </a:solidFill>
              </a:rPr>
              <a:t>第三章：预算管理</a:t>
            </a:r>
            <a:endParaRPr lang="en-US" altLang="zh-CN" sz="3200" dirty="0" smtClean="0">
              <a:solidFill>
                <a:schemeClr val="bg1"/>
              </a:solidFill>
            </a:endParaRPr>
          </a:p>
          <a:p>
            <a:pPr algn="ctr"/>
            <a:r>
              <a:rPr lang="zh-CN" altLang="en-US" sz="2000" dirty="0" smtClean="0">
                <a:solidFill>
                  <a:schemeClr val="bg1"/>
                </a:solidFill>
              </a:rPr>
              <a:t>（第</a:t>
            </a:r>
            <a:r>
              <a:rPr lang="en-US" altLang="zh-CN" sz="2000" dirty="0" smtClean="0">
                <a:solidFill>
                  <a:schemeClr val="bg1"/>
                </a:solidFill>
              </a:rPr>
              <a:t>10-18</a:t>
            </a:r>
            <a:r>
              <a:rPr lang="zh-CN" altLang="en-US" sz="2000" dirty="0" smtClean="0">
                <a:solidFill>
                  <a:schemeClr val="bg1"/>
                </a:solidFill>
              </a:rPr>
              <a:t>条）</a:t>
            </a:r>
            <a:endParaRPr lang="zh-CN" altLang="en-US" sz="2000" dirty="0">
              <a:solidFill>
                <a:schemeClr val="bg1"/>
              </a:solidFill>
            </a:endParaRPr>
          </a:p>
        </p:txBody>
      </p:sp>
    </p:spTree>
    <p:custDataLst>
      <p:tags r:id="rId1"/>
    </p:custDataLst>
    <p:extLst>
      <p:ext uri="{BB962C8B-B14F-4D97-AF65-F5344CB8AC3E}">
        <p14:creationId xmlns:p14="http://schemas.microsoft.com/office/powerpoint/2010/main" xmlns="" val="3075624829"/>
      </p:ext>
    </p:extLst>
  </p:cSld>
  <p:clrMapOvr>
    <a:masterClrMapping/>
  </p:clrMapOvr>
  <p:transition advTm="25219">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68.6"/>
</p:tagLst>
</file>

<file path=ppt/tags/tag13.xml><?xml version="1.0" encoding="utf-8"?>
<p:tagLst xmlns:a="http://schemas.openxmlformats.org/drawingml/2006/main" xmlns:r="http://schemas.openxmlformats.org/officeDocument/2006/relationships" xmlns:p="http://schemas.openxmlformats.org/presentationml/2006/main">
  <p:tag name="TIMING" val="|1.6"/>
</p:tagLst>
</file>

<file path=ppt/tags/tag14.xml><?xml version="1.0" encoding="utf-8"?>
<p:tagLst xmlns:a="http://schemas.openxmlformats.org/drawingml/2006/main" xmlns:r="http://schemas.openxmlformats.org/officeDocument/2006/relationships" xmlns:p="http://schemas.openxmlformats.org/presentationml/2006/main">
  <p:tag name="TIMING" val="|4.9"/>
</p:tagLst>
</file>

<file path=ppt/tags/tag15.xml><?xml version="1.0" encoding="utf-8"?>
<p:tagLst xmlns:a="http://schemas.openxmlformats.org/drawingml/2006/main" xmlns:r="http://schemas.openxmlformats.org/officeDocument/2006/relationships" xmlns:p="http://schemas.openxmlformats.org/presentationml/2006/main">
  <p:tag name="TIMING" val="|9.6"/>
</p:tagLst>
</file>

<file path=ppt/tags/tag16.xml><?xml version="1.0" encoding="utf-8"?>
<p:tagLst xmlns:a="http://schemas.openxmlformats.org/drawingml/2006/main" xmlns:r="http://schemas.openxmlformats.org/officeDocument/2006/relationships" xmlns:p="http://schemas.openxmlformats.org/presentationml/2006/main">
  <p:tag name="TIMING" val="|0.2|0.4|0.2|0.4|0.2"/>
</p:tagLst>
</file>

<file path=ppt/tags/tag17.xml><?xml version="1.0" encoding="utf-8"?>
<p:tagLst xmlns:a="http://schemas.openxmlformats.org/drawingml/2006/main" xmlns:r="http://schemas.openxmlformats.org/officeDocument/2006/relationships" xmlns:p="http://schemas.openxmlformats.org/presentationml/2006/main">
  <p:tag name="TIMING" val="|0.2"/>
</p:tagLst>
</file>

<file path=ppt/tags/tag18.xml><?xml version="1.0" encoding="utf-8"?>
<p:tagLst xmlns:a="http://schemas.openxmlformats.org/drawingml/2006/main" xmlns:r="http://schemas.openxmlformats.org/officeDocument/2006/relationships" xmlns:p="http://schemas.openxmlformats.org/presentationml/2006/main">
  <p:tag name="TIMING" val="|0.9|25.1"/>
</p:tagLst>
</file>

<file path=ppt/tags/tag19.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5|0.8"/>
</p:tagLst>
</file>

<file path=ppt/tags/tag20.xml><?xml version="1.0" encoding="utf-8"?>
<p:tagLst xmlns:a="http://schemas.openxmlformats.org/drawingml/2006/main" xmlns:r="http://schemas.openxmlformats.org/officeDocument/2006/relationships" xmlns:p="http://schemas.openxmlformats.org/presentationml/2006/main">
  <p:tag name="TIMING" val="|1.2"/>
</p:tagLst>
</file>

<file path=ppt/tags/tag21.xml><?xml version="1.0" encoding="utf-8"?>
<p:tagLst xmlns:a="http://schemas.openxmlformats.org/drawingml/2006/main" xmlns:r="http://schemas.openxmlformats.org/officeDocument/2006/relationships" xmlns:p="http://schemas.openxmlformats.org/presentationml/2006/main">
  <p:tag name="TIMING" val="|0.7|25.7"/>
</p:tagLst>
</file>

<file path=ppt/tags/tag22.xml><?xml version="1.0" encoding="utf-8"?>
<p:tagLst xmlns:a="http://schemas.openxmlformats.org/drawingml/2006/main" xmlns:r="http://schemas.openxmlformats.org/officeDocument/2006/relationships" xmlns:p="http://schemas.openxmlformats.org/presentationml/2006/main">
  <p:tag name="TIMING" val="|27.2"/>
</p:tagLst>
</file>

<file path=ppt/tags/tag23.xml><?xml version="1.0" encoding="utf-8"?>
<p:tagLst xmlns:a="http://schemas.openxmlformats.org/drawingml/2006/main" xmlns:r="http://schemas.openxmlformats.org/officeDocument/2006/relationships" xmlns:p="http://schemas.openxmlformats.org/presentationml/2006/main">
  <p:tag name="TIMING" val="|1|73.1"/>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2.5"/>
</p:tagLst>
</file>

<file path=ppt/tags/tag27.xml><?xml version="1.0" encoding="utf-8"?>
<p:tagLst xmlns:a="http://schemas.openxmlformats.org/drawingml/2006/main" xmlns:r="http://schemas.openxmlformats.org/officeDocument/2006/relationships" xmlns:p="http://schemas.openxmlformats.org/presentationml/2006/main">
  <p:tag name="TIMING" val="|0.5"/>
</p:tagLst>
</file>

<file path=ppt/tags/tag28.xml><?xml version="1.0" encoding="utf-8"?>
<p:tagLst xmlns:a="http://schemas.openxmlformats.org/drawingml/2006/main" xmlns:r="http://schemas.openxmlformats.org/officeDocument/2006/relationships" xmlns:p="http://schemas.openxmlformats.org/presentationml/2006/main">
  <p:tag name="TIMING" val="|0.8"/>
</p:tagLst>
</file>

<file path=ppt/tags/tag29.xml><?xml version="1.0" encoding="utf-8"?>
<p:tagLst xmlns:a="http://schemas.openxmlformats.org/drawingml/2006/main" xmlns:r="http://schemas.openxmlformats.org/officeDocument/2006/relationships" xmlns:p="http://schemas.openxmlformats.org/presentationml/2006/main">
  <p:tag name="TIMING" val="|0.5|0.6"/>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0.3"/>
</p:tagLst>
</file>

<file path=ppt/tags/tag31.xml><?xml version="1.0" encoding="utf-8"?>
<p:tagLst xmlns:a="http://schemas.openxmlformats.org/drawingml/2006/main" xmlns:r="http://schemas.openxmlformats.org/officeDocument/2006/relationships" xmlns:p="http://schemas.openxmlformats.org/presentationml/2006/main">
  <p:tag name="TIMING" val="|0.3"/>
</p:tagLst>
</file>

<file path=ppt/tags/tag32.xml><?xml version="1.0" encoding="utf-8"?>
<p:tagLst xmlns:a="http://schemas.openxmlformats.org/drawingml/2006/main" xmlns:r="http://schemas.openxmlformats.org/officeDocument/2006/relationships" xmlns:p="http://schemas.openxmlformats.org/presentationml/2006/main">
  <p:tag name="TIMING" val="|1.9"/>
</p:tagLst>
</file>

<file path=ppt/tags/tag33.xml><?xml version="1.0" encoding="utf-8"?>
<p:tagLst xmlns:a="http://schemas.openxmlformats.org/drawingml/2006/main" xmlns:r="http://schemas.openxmlformats.org/officeDocument/2006/relationships" xmlns:p="http://schemas.openxmlformats.org/presentationml/2006/main">
  <p:tag name="TIMING" val="|8.7"/>
</p:tagLst>
</file>

<file path=ppt/tags/tag34.xml><?xml version="1.0" encoding="utf-8"?>
<p:tagLst xmlns:a="http://schemas.openxmlformats.org/drawingml/2006/main" xmlns:r="http://schemas.openxmlformats.org/officeDocument/2006/relationships" xmlns:p="http://schemas.openxmlformats.org/presentationml/2006/main">
  <p:tag name="TIMING" val="|1.3"/>
</p:tagLst>
</file>

<file path=ppt/tags/tag35.xml><?xml version="1.0" encoding="utf-8"?>
<p:tagLst xmlns:a="http://schemas.openxmlformats.org/drawingml/2006/main" xmlns:r="http://schemas.openxmlformats.org/officeDocument/2006/relationships" xmlns:p="http://schemas.openxmlformats.org/presentationml/2006/main">
  <p:tag name="TIMING" val="|25.5"/>
</p:tagLst>
</file>

<file path=ppt/tags/tag36.xml><?xml version="1.0" encoding="utf-8"?>
<p:tagLst xmlns:a="http://schemas.openxmlformats.org/drawingml/2006/main" xmlns:r="http://schemas.openxmlformats.org/officeDocument/2006/relationships" xmlns:p="http://schemas.openxmlformats.org/presentationml/2006/main">
  <p:tag name="TIMING" val="|0.2"/>
</p:tagLst>
</file>

<file path=ppt/tags/tag37.xml><?xml version="1.0" encoding="utf-8"?>
<p:tagLst xmlns:a="http://schemas.openxmlformats.org/drawingml/2006/main" xmlns:r="http://schemas.openxmlformats.org/officeDocument/2006/relationships" xmlns:p="http://schemas.openxmlformats.org/presentationml/2006/main">
  <p:tag name="TIMING" val="|0.7"/>
</p:tagLst>
</file>

<file path=ppt/tags/tag38.xml><?xml version="1.0" encoding="utf-8"?>
<p:tagLst xmlns:a="http://schemas.openxmlformats.org/drawingml/2006/main" xmlns:r="http://schemas.openxmlformats.org/officeDocument/2006/relationships" xmlns:p="http://schemas.openxmlformats.org/presentationml/2006/main">
  <p:tag name="TIMING" val="|0.9"/>
</p:tagLst>
</file>

<file path=ppt/tags/tag39.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2|0.3|0.5|0.4|0.3|1.1|0.5|0.7|0.6"/>
</p:tagLst>
</file>

<file path=ppt/tags/tag40.xml><?xml version="1.0" encoding="utf-8"?>
<p:tagLst xmlns:a="http://schemas.openxmlformats.org/drawingml/2006/main" xmlns:r="http://schemas.openxmlformats.org/officeDocument/2006/relationships" xmlns:p="http://schemas.openxmlformats.org/presentationml/2006/main">
  <p:tag name="TIMING" val="|0.6"/>
</p:tagLst>
</file>

<file path=ppt/tags/tag41.xml><?xml version="1.0" encoding="utf-8"?>
<p:tagLst xmlns:a="http://schemas.openxmlformats.org/drawingml/2006/main" xmlns:r="http://schemas.openxmlformats.org/officeDocument/2006/relationships" xmlns:p="http://schemas.openxmlformats.org/presentationml/2006/main">
  <p:tag name="TIMING" val="|0.3"/>
</p:tagLst>
</file>

<file path=ppt/tags/tag42.xml><?xml version="1.0" encoding="utf-8"?>
<p:tagLst xmlns:a="http://schemas.openxmlformats.org/drawingml/2006/main" xmlns:r="http://schemas.openxmlformats.org/officeDocument/2006/relationships" xmlns:p="http://schemas.openxmlformats.org/presentationml/2006/main">
  <p:tag name="TIMING" val="|5.1"/>
</p:tagLst>
</file>

<file path=ppt/tags/tag43.xml><?xml version="1.0" encoding="utf-8"?>
<p:tagLst xmlns:a="http://schemas.openxmlformats.org/drawingml/2006/main" xmlns:r="http://schemas.openxmlformats.org/officeDocument/2006/relationships" xmlns:p="http://schemas.openxmlformats.org/presentationml/2006/main">
  <p:tag name="TIMING" val="|148.7"/>
</p:tagLst>
</file>

<file path=ppt/tags/tag44.xml><?xml version="1.0" encoding="utf-8"?>
<p:tagLst xmlns:a="http://schemas.openxmlformats.org/drawingml/2006/main" xmlns:r="http://schemas.openxmlformats.org/officeDocument/2006/relationships" xmlns:p="http://schemas.openxmlformats.org/presentationml/2006/main">
  <p:tag name="TIMING" val="|9.2|0.9"/>
</p:tagLst>
</file>

<file path=ppt/tags/tag45.xml><?xml version="1.0" encoding="utf-8"?>
<p:tagLst xmlns:a="http://schemas.openxmlformats.org/drawingml/2006/main" xmlns:r="http://schemas.openxmlformats.org/officeDocument/2006/relationships" xmlns:p="http://schemas.openxmlformats.org/presentationml/2006/main">
  <p:tag name="TIMING" val="|20.2"/>
</p:tagLst>
</file>

<file path=ppt/tags/tag46.xml><?xml version="1.0" encoding="utf-8"?>
<p:tagLst xmlns:a="http://schemas.openxmlformats.org/drawingml/2006/main" xmlns:r="http://schemas.openxmlformats.org/officeDocument/2006/relationships" xmlns:p="http://schemas.openxmlformats.org/presentationml/2006/main">
  <p:tag name="TIMING" val="|1.6|1.3|57.2"/>
</p:tagLst>
</file>

<file path=ppt/tags/tag47.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主题">
  <a:themeElements>
    <a:clrScheme name="">
      <a:dk1>
        <a:srgbClr val="2A82B0"/>
      </a:dk1>
      <a:lt1>
        <a:srgbClr val="FFFFFF"/>
      </a:lt1>
      <a:dk2>
        <a:srgbClr val="006296"/>
      </a:dk2>
      <a:lt2>
        <a:srgbClr val="82CCD2"/>
      </a:lt2>
      <a:accent1>
        <a:srgbClr val="E72520"/>
      </a:accent1>
      <a:accent2>
        <a:srgbClr val="007750"/>
      </a:accent2>
      <a:accent3>
        <a:srgbClr val="FFFFFF"/>
      </a:accent3>
      <a:accent4>
        <a:srgbClr val="226E96"/>
      </a:accent4>
      <a:accent5>
        <a:srgbClr val="F1ACAB"/>
      </a:accent5>
      <a:accent6>
        <a:srgbClr val="006B48"/>
      </a:accent6>
      <a:hlink>
        <a:srgbClr val="7F7F7F"/>
      </a:hlink>
      <a:folHlink>
        <a:srgbClr val="919191"/>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2A82B0"/>
      </a:dk1>
      <a:lt1>
        <a:srgbClr val="FFFFFF"/>
      </a:lt1>
      <a:dk2>
        <a:srgbClr val="006296"/>
      </a:dk2>
      <a:lt2>
        <a:srgbClr val="82CCD2"/>
      </a:lt2>
      <a:accent1>
        <a:srgbClr val="E72520"/>
      </a:accent1>
      <a:accent2>
        <a:srgbClr val="007750"/>
      </a:accent2>
      <a:accent3>
        <a:srgbClr val="FFFFFF"/>
      </a:accent3>
      <a:accent4>
        <a:srgbClr val="226E96"/>
      </a:accent4>
      <a:accent5>
        <a:srgbClr val="F1ACAB"/>
      </a:accent5>
      <a:accent6>
        <a:srgbClr val="006B48"/>
      </a:accent6>
      <a:hlink>
        <a:srgbClr val="7F7F7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157267376</TotalTime>
  <Pages>0</Pages>
  <Words>3798</Words>
  <Characters>0</Characters>
  <Application>Microsoft Office PowerPoint</Application>
  <DocSecurity>0</DocSecurity>
  <PresentationFormat>全屏显示(16:9)</PresentationFormat>
  <Lines>0</Lines>
  <Paragraphs>613</Paragraphs>
  <Slides>60</Slides>
  <Notes>9</Notes>
  <HiddenSlides>0</HiddenSlides>
  <MMClips>0</MMClips>
  <ScaleCrop>false</ScaleCrop>
  <HeadingPairs>
    <vt:vector size="4" baseType="variant">
      <vt:variant>
        <vt:lpstr>主题</vt:lpstr>
      </vt:variant>
      <vt:variant>
        <vt:i4>4</vt:i4>
      </vt:variant>
      <vt:variant>
        <vt:lpstr>幻灯片标题</vt:lpstr>
      </vt:variant>
      <vt:variant>
        <vt:i4>60</vt:i4>
      </vt:variant>
    </vt:vector>
  </HeadingPairs>
  <TitlesOfParts>
    <vt:vector size="64" baseType="lpstr">
      <vt:lpstr>Office 主题</vt:lpstr>
      <vt:lpstr>默认设计模板</vt:lpstr>
      <vt:lpstr>微笑PPT - 小A</vt:lpstr>
      <vt:lpstr>1_Office 主题</vt:lpstr>
      <vt:lpstr>预算管理新制度梳理与案例分析</vt:lpstr>
      <vt:lpstr>            预算管理近年有哪些新制度出台？     </vt:lpstr>
      <vt:lpstr>幻灯片 3</vt:lpstr>
      <vt:lpstr>1、预算管理法规体系</vt:lpstr>
      <vt:lpstr>2、预算管理制度体系</vt:lpstr>
      <vt:lpstr>幻灯片 6</vt:lpstr>
      <vt:lpstr>幻灯片 7</vt:lpstr>
      <vt:lpstr>幻灯片 8</vt:lpstr>
      <vt:lpstr>幻灯片 9</vt:lpstr>
      <vt:lpstr>幻灯片 10</vt:lpstr>
      <vt:lpstr>幻灯片 11</vt:lpstr>
      <vt:lpstr>幻灯片 12</vt:lpstr>
      <vt:lpstr>幻灯片 13</vt:lpstr>
      <vt:lpstr>二、预算管理相关重要制度解读</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出国经费预算管理</vt:lpstr>
      <vt:lpstr>幻灯片 28</vt:lpstr>
      <vt:lpstr>管理流程</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①中华人民共和国教育部令，第29号，《高等学校信息公开办法》，2010年9月1日起施行。　     ②教育部关于公布《高等学校信息公开事项清单》的通知　　教办函[2014]23号        【十个方面50条】</vt:lpstr>
      <vt:lpstr>幻灯片 43</vt:lpstr>
      <vt:lpstr>幻灯片 44</vt:lpstr>
      <vt:lpstr>幻灯片 45</vt:lpstr>
      <vt:lpstr>幻灯片 46</vt:lpstr>
      <vt:lpstr>幻灯片 47</vt:lpstr>
      <vt:lpstr>①《党政主要领导干部和国有企业领导人员经济责任审计规定 》                              中办【2010】32号 ②《党政主要领导干部和国有企业领导人员经济责任审计实施细则 》                                 【审经【2014】 号 ③《国务院加强审计工作的意见》【国发〔2014〕48号】</vt:lpstr>
      <vt:lpstr>幻灯片 49</vt:lpstr>
      <vt:lpstr>幻灯片 50</vt:lpstr>
      <vt:lpstr>幻灯片 51</vt:lpstr>
      <vt:lpstr>幻灯片 52</vt:lpstr>
      <vt:lpstr>第三部分               预算管理有哪些相关案例？</vt:lpstr>
      <vt:lpstr>幻灯片 54</vt:lpstr>
      <vt:lpstr>幻灯片 55</vt:lpstr>
      <vt:lpstr>幻灯片 56</vt:lpstr>
      <vt:lpstr>幻灯片 57</vt:lpstr>
      <vt:lpstr>幻灯片 58</vt:lpstr>
      <vt:lpstr>幻灯片 59</vt:lpstr>
      <vt:lpstr>科研项目经费预算—编制不科学</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墙鸿雁</cp:lastModifiedBy>
  <cp:revision>297</cp:revision>
  <cp:lastPrinted>1899-12-30T00:00:00Z</cp:lastPrinted>
  <dcterms:created xsi:type="dcterms:W3CDTF">2011-12-08T15:41:23Z</dcterms:created>
  <dcterms:modified xsi:type="dcterms:W3CDTF">2015-12-22T01:54:09Z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